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Default Extension="png" ContentType="image/png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Default Extension="jpg" ContentType="image/jpg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1"/>
  <p:notesSz cx="12192000" cy="6858001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59068" y="5905084"/>
            <a:ext cx="7192645" cy="0"/>
          </a:xfrm>
          <a:custGeom>
            <a:avLst/>
            <a:gdLst/>
            <a:ahLst/>
            <a:cxnLst/>
            <a:rect l="l" t="t" r="r" b="b"/>
            <a:pathLst>
              <a:path w="7192645" h="0">
                <a:moveTo>
                  <a:pt x="0" y="0"/>
                </a:moveTo>
                <a:lnTo>
                  <a:pt x="7192280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244192" y="4952105"/>
            <a:ext cx="307340" cy="0"/>
          </a:xfrm>
          <a:custGeom>
            <a:avLst/>
            <a:gdLst/>
            <a:ahLst/>
            <a:cxnLst/>
            <a:rect l="l" t="t" r="r" b="b"/>
            <a:pathLst>
              <a:path w="307340" h="0">
                <a:moveTo>
                  <a:pt x="0" y="0"/>
                </a:moveTo>
                <a:lnTo>
                  <a:pt x="307157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811212" y="495210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79" h="0">
                <a:moveTo>
                  <a:pt x="0" y="0"/>
                </a:moveTo>
                <a:lnTo>
                  <a:pt x="614134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364586" y="495210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79" h="0">
                <a:moveTo>
                  <a:pt x="0" y="0"/>
                </a:moveTo>
                <a:lnTo>
                  <a:pt x="614133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2498628" y="4952105"/>
            <a:ext cx="2047239" cy="0"/>
          </a:xfrm>
          <a:custGeom>
            <a:avLst/>
            <a:gdLst/>
            <a:ahLst/>
            <a:cxnLst/>
            <a:rect l="l" t="t" r="r" b="b"/>
            <a:pathLst>
              <a:path w="2047239" h="0">
                <a:moveTo>
                  <a:pt x="0" y="0"/>
                </a:moveTo>
                <a:lnTo>
                  <a:pt x="2047112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359068" y="4952105"/>
            <a:ext cx="321310" cy="0"/>
          </a:xfrm>
          <a:custGeom>
            <a:avLst/>
            <a:gdLst/>
            <a:ahLst/>
            <a:cxnLst/>
            <a:rect l="l" t="t" r="r" b="b"/>
            <a:pathLst>
              <a:path w="321310" h="0">
                <a:moveTo>
                  <a:pt x="0" y="0"/>
                </a:moveTo>
                <a:lnTo>
                  <a:pt x="320714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6811212" y="4468905"/>
            <a:ext cx="1740535" cy="0"/>
          </a:xfrm>
          <a:custGeom>
            <a:avLst/>
            <a:gdLst/>
            <a:ahLst/>
            <a:cxnLst/>
            <a:rect l="l" t="t" r="r" b="b"/>
            <a:pathLst>
              <a:path w="1740534" h="0">
                <a:moveTo>
                  <a:pt x="0" y="0"/>
                </a:moveTo>
                <a:lnTo>
                  <a:pt x="1740137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5364586" y="4468905"/>
            <a:ext cx="614680" cy="0"/>
          </a:xfrm>
          <a:custGeom>
            <a:avLst/>
            <a:gdLst/>
            <a:ahLst/>
            <a:cxnLst/>
            <a:rect l="l" t="t" r="r" b="b"/>
            <a:pathLst>
              <a:path w="614679" h="0">
                <a:moveTo>
                  <a:pt x="0" y="0"/>
                </a:moveTo>
                <a:lnTo>
                  <a:pt x="614133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1359068" y="4468905"/>
            <a:ext cx="3187065" cy="0"/>
          </a:xfrm>
          <a:custGeom>
            <a:avLst/>
            <a:gdLst/>
            <a:ahLst/>
            <a:cxnLst/>
            <a:rect l="l" t="t" r="r" b="b"/>
            <a:pathLst>
              <a:path w="3187065" h="0">
                <a:moveTo>
                  <a:pt x="0" y="0"/>
                </a:moveTo>
                <a:lnTo>
                  <a:pt x="3186672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6811212" y="3985722"/>
            <a:ext cx="1740535" cy="0"/>
          </a:xfrm>
          <a:custGeom>
            <a:avLst/>
            <a:gdLst/>
            <a:ahLst/>
            <a:cxnLst/>
            <a:rect l="l" t="t" r="r" b="b"/>
            <a:pathLst>
              <a:path w="1740534" h="0">
                <a:moveTo>
                  <a:pt x="0" y="0"/>
                </a:moveTo>
                <a:lnTo>
                  <a:pt x="1740136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1359068" y="3985722"/>
            <a:ext cx="4620260" cy="0"/>
          </a:xfrm>
          <a:custGeom>
            <a:avLst/>
            <a:gdLst/>
            <a:ahLst/>
            <a:cxnLst/>
            <a:rect l="l" t="t" r="r" b="b"/>
            <a:pathLst>
              <a:path w="4620260" h="0">
                <a:moveTo>
                  <a:pt x="0" y="0"/>
                </a:moveTo>
                <a:lnTo>
                  <a:pt x="4619651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6811212" y="3515944"/>
            <a:ext cx="1740535" cy="0"/>
          </a:xfrm>
          <a:custGeom>
            <a:avLst/>
            <a:gdLst/>
            <a:ahLst/>
            <a:cxnLst/>
            <a:rect l="l" t="t" r="r" b="b"/>
            <a:pathLst>
              <a:path w="1740534" h="0">
                <a:moveTo>
                  <a:pt x="0" y="0"/>
                </a:moveTo>
                <a:lnTo>
                  <a:pt x="1740136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1359068" y="3515944"/>
            <a:ext cx="4620260" cy="0"/>
          </a:xfrm>
          <a:custGeom>
            <a:avLst/>
            <a:gdLst/>
            <a:ahLst/>
            <a:cxnLst/>
            <a:rect l="l" t="t" r="r" b="b"/>
            <a:pathLst>
              <a:path w="4620260" h="0">
                <a:moveTo>
                  <a:pt x="0" y="0"/>
                </a:moveTo>
                <a:lnTo>
                  <a:pt x="4619651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6811212" y="3032743"/>
            <a:ext cx="1740535" cy="0"/>
          </a:xfrm>
          <a:custGeom>
            <a:avLst/>
            <a:gdLst/>
            <a:ahLst/>
            <a:cxnLst/>
            <a:rect l="l" t="t" r="r" b="b"/>
            <a:pathLst>
              <a:path w="1740534" h="0">
                <a:moveTo>
                  <a:pt x="0" y="0"/>
                </a:moveTo>
                <a:lnTo>
                  <a:pt x="1740136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1359068" y="3032743"/>
            <a:ext cx="4620260" cy="0"/>
          </a:xfrm>
          <a:custGeom>
            <a:avLst/>
            <a:gdLst/>
            <a:ahLst/>
            <a:cxnLst/>
            <a:rect l="l" t="t" r="r" b="b"/>
            <a:pathLst>
              <a:path w="4620260" h="0">
                <a:moveTo>
                  <a:pt x="0" y="0"/>
                </a:moveTo>
                <a:lnTo>
                  <a:pt x="4619651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6811212" y="2549543"/>
            <a:ext cx="1740535" cy="0"/>
          </a:xfrm>
          <a:custGeom>
            <a:avLst/>
            <a:gdLst/>
            <a:ahLst/>
            <a:cxnLst/>
            <a:rect l="l" t="t" r="r" b="b"/>
            <a:pathLst>
              <a:path w="1740534" h="0">
                <a:moveTo>
                  <a:pt x="0" y="0"/>
                </a:moveTo>
                <a:lnTo>
                  <a:pt x="1740136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1359068" y="2549543"/>
            <a:ext cx="4620260" cy="0"/>
          </a:xfrm>
          <a:custGeom>
            <a:avLst/>
            <a:gdLst/>
            <a:ahLst/>
            <a:cxnLst/>
            <a:rect l="l" t="t" r="r" b="b"/>
            <a:pathLst>
              <a:path w="4620260" h="0">
                <a:moveTo>
                  <a:pt x="0" y="0"/>
                </a:moveTo>
                <a:lnTo>
                  <a:pt x="4619651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6811212" y="2066342"/>
            <a:ext cx="1740535" cy="0"/>
          </a:xfrm>
          <a:custGeom>
            <a:avLst/>
            <a:gdLst/>
            <a:ahLst/>
            <a:cxnLst/>
            <a:rect l="l" t="t" r="r" b="b"/>
            <a:pathLst>
              <a:path w="1740534" h="0">
                <a:moveTo>
                  <a:pt x="0" y="0"/>
                </a:moveTo>
                <a:lnTo>
                  <a:pt x="1740136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1359068" y="2066342"/>
            <a:ext cx="4620260" cy="0"/>
          </a:xfrm>
          <a:custGeom>
            <a:avLst/>
            <a:gdLst/>
            <a:ahLst/>
            <a:cxnLst/>
            <a:rect l="l" t="t" r="r" b="b"/>
            <a:pathLst>
              <a:path w="4620260" h="0">
                <a:moveTo>
                  <a:pt x="0" y="0"/>
                </a:moveTo>
                <a:lnTo>
                  <a:pt x="4619651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1359068" y="1596563"/>
            <a:ext cx="7192645" cy="0"/>
          </a:xfrm>
          <a:custGeom>
            <a:avLst/>
            <a:gdLst/>
            <a:ahLst/>
            <a:cxnLst/>
            <a:rect l="l" t="t" r="r" b="b"/>
            <a:pathLst>
              <a:path w="7192645" h="0">
                <a:moveTo>
                  <a:pt x="0" y="0"/>
                </a:moveTo>
                <a:lnTo>
                  <a:pt x="7192280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7425346" y="4690372"/>
            <a:ext cx="819150" cy="738505"/>
          </a:xfrm>
          <a:custGeom>
            <a:avLst/>
            <a:gdLst/>
            <a:ahLst/>
            <a:cxnLst/>
            <a:rect l="l" t="t" r="r" b="b"/>
            <a:pathLst>
              <a:path w="819150" h="738504">
                <a:moveTo>
                  <a:pt x="0" y="738223"/>
                </a:moveTo>
                <a:lnTo>
                  <a:pt x="818845" y="738223"/>
                </a:lnTo>
                <a:lnTo>
                  <a:pt x="818845" y="0"/>
                </a:lnTo>
                <a:lnTo>
                  <a:pt x="0" y="0"/>
                </a:lnTo>
                <a:lnTo>
                  <a:pt x="0" y="7382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1679783" y="4663527"/>
            <a:ext cx="819150" cy="765175"/>
          </a:xfrm>
          <a:custGeom>
            <a:avLst/>
            <a:gdLst/>
            <a:ahLst/>
            <a:cxnLst/>
            <a:rect l="l" t="t" r="r" b="b"/>
            <a:pathLst>
              <a:path w="819150" h="765175">
                <a:moveTo>
                  <a:pt x="818845" y="0"/>
                </a:moveTo>
                <a:lnTo>
                  <a:pt x="0" y="0"/>
                </a:lnTo>
                <a:lnTo>
                  <a:pt x="0" y="765067"/>
                </a:lnTo>
                <a:lnTo>
                  <a:pt x="818845" y="765067"/>
                </a:lnTo>
                <a:lnTo>
                  <a:pt x="81884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3112762" y="5428595"/>
            <a:ext cx="819150" cy="107950"/>
          </a:xfrm>
          <a:custGeom>
            <a:avLst/>
            <a:gdLst/>
            <a:ahLst/>
            <a:cxnLst/>
            <a:rect l="l" t="t" r="r" b="b"/>
            <a:pathLst>
              <a:path w="819150" h="107950">
                <a:moveTo>
                  <a:pt x="818845" y="0"/>
                </a:moveTo>
                <a:lnTo>
                  <a:pt x="0" y="0"/>
                </a:lnTo>
                <a:lnTo>
                  <a:pt x="0" y="107377"/>
                </a:lnTo>
                <a:lnTo>
                  <a:pt x="818845" y="107377"/>
                </a:lnTo>
                <a:lnTo>
                  <a:pt x="81884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545741" y="4395082"/>
            <a:ext cx="819150" cy="1033780"/>
          </a:xfrm>
          <a:custGeom>
            <a:avLst/>
            <a:gdLst/>
            <a:ahLst/>
            <a:cxnLst/>
            <a:rect l="l" t="t" r="r" b="b"/>
            <a:pathLst>
              <a:path w="819150" h="1033779">
                <a:moveTo>
                  <a:pt x="818845" y="0"/>
                </a:moveTo>
                <a:lnTo>
                  <a:pt x="0" y="0"/>
                </a:lnTo>
                <a:lnTo>
                  <a:pt x="0" y="1033512"/>
                </a:lnTo>
                <a:lnTo>
                  <a:pt x="818845" y="1033512"/>
                </a:lnTo>
                <a:lnTo>
                  <a:pt x="81884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5978720" y="1858208"/>
            <a:ext cx="832485" cy="3570604"/>
          </a:xfrm>
          <a:custGeom>
            <a:avLst/>
            <a:gdLst/>
            <a:ahLst/>
            <a:cxnLst/>
            <a:rect l="l" t="t" r="r" b="b"/>
            <a:pathLst>
              <a:path w="832484" h="3570604">
                <a:moveTo>
                  <a:pt x="832492" y="0"/>
                </a:moveTo>
                <a:lnTo>
                  <a:pt x="0" y="0"/>
                </a:lnTo>
                <a:lnTo>
                  <a:pt x="0" y="3570387"/>
                </a:lnTo>
                <a:lnTo>
                  <a:pt x="832492" y="3570387"/>
                </a:lnTo>
                <a:lnTo>
                  <a:pt x="83249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1359068" y="5421884"/>
            <a:ext cx="7192645" cy="0"/>
          </a:xfrm>
          <a:custGeom>
            <a:avLst/>
            <a:gdLst/>
            <a:ahLst/>
            <a:cxnLst/>
            <a:rect l="l" t="t" r="r" b="b"/>
            <a:pathLst>
              <a:path w="7192645" h="0">
                <a:moveTo>
                  <a:pt x="0" y="0"/>
                </a:moveTo>
                <a:lnTo>
                  <a:pt x="7192280" y="0"/>
                </a:lnTo>
              </a:path>
            </a:pathLst>
          </a:custGeom>
          <a:ln w="13422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97708" y="614426"/>
            <a:ext cx="4148582" cy="55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3573" y="1848710"/>
            <a:ext cx="8756853" cy="4159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notesSlide" Target="../notesSlides/notesSlide9.xml"/><Relationship Id="rId5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0086" y="2621660"/>
            <a:ext cx="6644005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spc="-5">
                <a:latin typeface="Calibri"/>
                <a:cs typeface="Calibri"/>
              </a:rPr>
              <a:t>H</a:t>
            </a:r>
            <a:r>
              <a:rPr dirty="0" sz="4400" spc="-80">
                <a:latin typeface="Calibri"/>
                <a:cs typeface="Calibri"/>
              </a:rPr>
              <a:t>a</a:t>
            </a:r>
            <a:r>
              <a:rPr dirty="0" sz="4400">
                <a:latin typeface="Calibri"/>
                <a:cs typeface="Calibri"/>
              </a:rPr>
              <a:t>y</a:t>
            </a:r>
            <a:r>
              <a:rPr dirty="0" sz="4400" spc="-35">
                <a:latin typeface="Calibri"/>
                <a:cs typeface="Calibri"/>
              </a:rPr>
              <a:t>w</a:t>
            </a:r>
            <a:r>
              <a:rPr dirty="0" sz="4400" spc="-5">
                <a:latin typeface="Calibri"/>
                <a:cs typeface="Calibri"/>
              </a:rPr>
              <a:t>o</a:t>
            </a:r>
            <a:r>
              <a:rPr dirty="0" sz="4400" spc="5">
                <a:latin typeface="Calibri"/>
                <a:cs typeface="Calibri"/>
              </a:rPr>
              <a:t>o</a:t>
            </a:r>
            <a:r>
              <a:rPr dirty="0" sz="4400">
                <a:latin typeface="Calibri"/>
                <a:cs typeface="Calibri"/>
              </a:rPr>
              <a:t>d</a:t>
            </a:r>
            <a:r>
              <a:rPr dirty="0" sz="4400" spc="-5">
                <a:latin typeface="Calibri"/>
                <a:cs typeface="Calibri"/>
              </a:rPr>
              <a:t> Cou</a:t>
            </a:r>
            <a:r>
              <a:rPr dirty="0" sz="4400" spc="-30">
                <a:latin typeface="Calibri"/>
                <a:cs typeface="Calibri"/>
              </a:rPr>
              <a:t>n</a:t>
            </a:r>
            <a:r>
              <a:rPr dirty="0" sz="4400">
                <a:latin typeface="Calibri"/>
                <a:cs typeface="Calibri"/>
              </a:rPr>
              <a:t>ty</a:t>
            </a:r>
            <a:r>
              <a:rPr dirty="0" sz="4400" spc="-15">
                <a:latin typeface="Calibri"/>
                <a:cs typeface="Calibri"/>
              </a:rPr>
              <a:t> </a:t>
            </a:r>
            <a:r>
              <a:rPr dirty="0" sz="4400" spc="-5">
                <a:latin typeface="Calibri"/>
                <a:cs typeface="Calibri"/>
              </a:rPr>
              <a:t>Healt</a:t>
            </a:r>
            <a:r>
              <a:rPr dirty="0" sz="4400">
                <a:latin typeface="Calibri"/>
                <a:cs typeface="Calibri"/>
              </a:rPr>
              <a:t>h</a:t>
            </a:r>
            <a:r>
              <a:rPr dirty="0" sz="4400" spc="-10">
                <a:latin typeface="Calibri"/>
                <a:cs typeface="Calibri"/>
              </a:rPr>
              <a:t> </a:t>
            </a:r>
            <a:r>
              <a:rPr dirty="0" sz="4400">
                <a:latin typeface="Calibri"/>
                <a:cs typeface="Calibri"/>
              </a:rPr>
              <a:t>Plan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8594" y="3996309"/>
            <a:ext cx="2686685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>
                <a:solidFill>
                  <a:srgbClr val="888888"/>
                </a:solidFill>
                <a:latin typeface="Calibri"/>
                <a:cs typeface="Calibri"/>
              </a:rPr>
              <a:t>Oc</a:t>
            </a:r>
            <a:r>
              <a:rPr dirty="0" sz="3200" spc="-40">
                <a:solidFill>
                  <a:srgbClr val="888888"/>
                </a:solidFill>
                <a:latin typeface="Calibri"/>
                <a:cs typeface="Calibri"/>
              </a:rPr>
              <a:t>t</a:t>
            </a:r>
            <a:r>
              <a:rPr dirty="0" sz="3200" spc="-5">
                <a:solidFill>
                  <a:srgbClr val="888888"/>
                </a:solidFill>
                <a:latin typeface="Calibri"/>
                <a:cs typeface="Calibri"/>
              </a:rPr>
              <a:t>obe</a:t>
            </a:r>
            <a:r>
              <a:rPr dirty="0" sz="3200">
                <a:solidFill>
                  <a:srgbClr val="888888"/>
                </a:solidFill>
                <a:latin typeface="Calibri"/>
                <a:cs typeface="Calibri"/>
              </a:rPr>
              <a:t>r</a:t>
            </a:r>
            <a:r>
              <a:rPr dirty="0" sz="3200" spc="5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88888"/>
                </a:solidFill>
                <a:latin typeface="Calibri"/>
                <a:cs typeface="Calibri"/>
              </a:rPr>
              <a:t>7, 20</a:t>
            </a:r>
            <a:r>
              <a:rPr dirty="0" sz="3200" spc="-15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r>
              <a:rPr dirty="0" sz="320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9143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24928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4763516" y="0"/>
                </a:moveTo>
                <a:lnTo>
                  <a:pt x="860" y="3176012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337790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56310" y="708538"/>
            <a:ext cx="3884295" cy="624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latin typeface="Trebuchet MS"/>
                <a:cs typeface="Trebuchet MS"/>
              </a:rPr>
              <a:t>Prog</a:t>
            </a:r>
            <a:r>
              <a:rPr dirty="0" sz="3200" spc="-100" b="1">
                <a:latin typeface="Trebuchet MS"/>
                <a:cs typeface="Trebuchet MS"/>
              </a:rPr>
              <a:t>r</a:t>
            </a:r>
            <a:r>
              <a:rPr dirty="0" sz="3200" b="1">
                <a:latin typeface="Trebuchet MS"/>
                <a:cs typeface="Trebuchet MS"/>
              </a:rPr>
              <a:t>am</a:t>
            </a:r>
            <a:r>
              <a:rPr dirty="0" sz="3200" spc="-40" b="1">
                <a:latin typeface="Trebuchet MS"/>
                <a:cs typeface="Trebuchet MS"/>
              </a:rPr>
              <a:t> </a:t>
            </a:r>
            <a:r>
              <a:rPr dirty="0" sz="3200" b="1">
                <a:latin typeface="Trebuchet MS"/>
                <a:cs typeface="Trebuchet MS"/>
              </a:rPr>
              <a:t>Descript</a:t>
            </a:r>
            <a:r>
              <a:rPr dirty="0" sz="3200" spc="-5" b="1">
                <a:latin typeface="Trebuchet MS"/>
                <a:cs typeface="Trebuchet MS"/>
              </a:rPr>
              <a:t>ion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200" spc="-5" b="1" i="1">
                <a:latin typeface="Trebuchet MS"/>
                <a:cs typeface="Trebuchet MS"/>
              </a:rPr>
              <a:t>Im</a:t>
            </a:r>
            <a:r>
              <a:rPr dirty="0" sz="1200" b="1" i="1">
                <a:latin typeface="Trebuchet MS"/>
                <a:cs typeface="Trebuchet MS"/>
              </a:rPr>
              <a:t>p</a:t>
            </a:r>
            <a:r>
              <a:rPr dirty="0" sz="1200" spc="-10" b="1" i="1">
                <a:latin typeface="Trebuchet MS"/>
                <a:cs typeface="Trebuchet MS"/>
              </a:rPr>
              <a:t>rove</a:t>
            </a:r>
            <a:r>
              <a:rPr dirty="0" sz="1200" b="1" i="1">
                <a:latin typeface="Trebuchet MS"/>
                <a:cs typeface="Trebuchet MS"/>
              </a:rPr>
              <a:t> </a:t>
            </a:r>
            <a:r>
              <a:rPr dirty="0" sz="1200" spc="-10" b="1" i="1">
                <a:latin typeface="Trebuchet MS"/>
                <a:cs typeface="Trebuchet MS"/>
              </a:rPr>
              <a:t>the</a:t>
            </a:r>
            <a:r>
              <a:rPr dirty="0" sz="1200" spc="-5" b="1" i="1">
                <a:latin typeface="Trebuchet MS"/>
                <a:cs typeface="Trebuchet MS"/>
              </a:rPr>
              <a:t> </a:t>
            </a:r>
            <a:r>
              <a:rPr dirty="0" sz="1200" spc="-10" b="1" i="1">
                <a:latin typeface="Trebuchet MS"/>
                <a:cs typeface="Trebuchet MS"/>
              </a:rPr>
              <a:t>emplo</a:t>
            </a:r>
            <a:r>
              <a:rPr dirty="0" sz="1200" spc="-20" b="1" i="1">
                <a:latin typeface="Trebuchet MS"/>
                <a:cs typeface="Trebuchet MS"/>
              </a:rPr>
              <a:t>y</a:t>
            </a:r>
            <a:r>
              <a:rPr dirty="0" sz="1200" spc="-10" b="1" i="1">
                <a:latin typeface="Trebuchet MS"/>
                <a:cs typeface="Trebuchet MS"/>
              </a:rPr>
              <a:t>e</a:t>
            </a:r>
            <a:r>
              <a:rPr dirty="0" sz="1200" spc="-15" b="1" i="1">
                <a:latin typeface="Trebuchet MS"/>
                <a:cs typeface="Trebuchet MS"/>
              </a:rPr>
              <a:t>e</a:t>
            </a:r>
            <a:r>
              <a:rPr dirty="0" sz="1200" spc="-10" b="1" i="1">
                <a:latin typeface="Trebuchet MS"/>
                <a:cs typeface="Trebuchet MS"/>
              </a:rPr>
              <a:t>s</a:t>
            </a:r>
            <a:r>
              <a:rPr dirty="0" sz="1200" spc="10" b="1" i="1">
                <a:latin typeface="Trebuchet MS"/>
                <a:cs typeface="Trebuchet MS"/>
              </a:rPr>
              <a:t> </a:t>
            </a:r>
            <a:r>
              <a:rPr dirty="0" sz="1200" spc="-15" b="1" i="1">
                <a:latin typeface="Trebuchet MS"/>
                <a:cs typeface="Trebuchet MS"/>
              </a:rPr>
              <a:t>Healt</a:t>
            </a:r>
            <a:r>
              <a:rPr dirty="0" sz="1200" spc="-10" b="1" i="1">
                <a:latin typeface="Trebuchet MS"/>
                <a:cs typeface="Trebuchet MS"/>
              </a:rPr>
              <a:t>h</a:t>
            </a:r>
            <a:r>
              <a:rPr dirty="0" sz="1200" spc="5" b="1" i="1">
                <a:latin typeface="Trebuchet MS"/>
                <a:cs typeface="Trebuchet MS"/>
              </a:rPr>
              <a:t> </a:t>
            </a:r>
            <a:r>
              <a:rPr dirty="0" sz="1200" spc="-10" b="1" i="1">
                <a:latin typeface="Trebuchet MS"/>
                <a:cs typeface="Trebuchet MS"/>
              </a:rPr>
              <a:t>a</a:t>
            </a:r>
            <a:r>
              <a:rPr dirty="0" sz="1200" spc="-20" b="1" i="1">
                <a:latin typeface="Trebuchet MS"/>
                <a:cs typeface="Trebuchet MS"/>
              </a:rPr>
              <a:t>n</a:t>
            </a:r>
            <a:r>
              <a:rPr dirty="0" sz="1200" b="1" i="1">
                <a:latin typeface="Trebuchet MS"/>
                <a:cs typeface="Trebuchet MS"/>
              </a:rPr>
              <a:t>d</a:t>
            </a:r>
            <a:r>
              <a:rPr dirty="0" sz="1200" spc="5" b="1" i="1">
                <a:latin typeface="Trebuchet MS"/>
                <a:cs typeface="Trebuchet MS"/>
              </a:rPr>
              <a:t> </a:t>
            </a:r>
            <a:r>
              <a:rPr dirty="0" sz="1200" spc="-5" b="1" i="1">
                <a:latin typeface="Trebuchet MS"/>
                <a:cs typeface="Trebuchet MS"/>
              </a:rPr>
              <a:t>w</a:t>
            </a:r>
            <a:r>
              <a:rPr dirty="0" sz="1200" spc="-5" b="1" i="1">
                <a:latin typeface="Trebuchet MS"/>
                <a:cs typeface="Trebuchet MS"/>
              </a:rPr>
              <a:t>ell</a:t>
            </a:r>
            <a:r>
              <a:rPr dirty="0" sz="1200" spc="5" b="1" i="1">
                <a:latin typeface="Trebuchet MS"/>
                <a:cs typeface="Trebuchet MS"/>
              </a:rPr>
              <a:t> </a:t>
            </a:r>
            <a:r>
              <a:rPr dirty="0" sz="1200" spc="-5" b="1" i="1">
                <a:latin typeface="Trebuchet MS"/>
                <a:cs typeface="Trebuchet MS"/>
              </a:rPr>
              <a:t>b</a:t>
            </a:r>
            <a:r>
              <a:rPr dirty="0" sz="1200" spc="-10" b="1" i="1">
                <a:latin typeface="Trebuchet MS"/>
                <a:cs typeface="Trebuchet MS"/>
              </a:rPr>
              <a:t>e</a:t>
            </a:r>
            <a:r>
              <a:rPr dirty="0" sz="1200" spc="-5" b="1" i="1">
                <a:latin typeface="Trebuchet MS"/>
                <a:cs typeface="Trebuchet MS"/>
              </a:rPr>
              <a:t>i</a:t>
            </a:r>
            <a:r>
              <a:rPr dirty="0" sz="1200" b="1" i="1">
                <a:latin typeface="Trebuchet MS"/>
                <a:cs typeface="Trebuchet MS"/>
              </a:rPr>
              <a:t>ng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6310" y="1611681"/>
            <a:ext cx="8434705" cy="528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4180" indent="-411480">
              <a:lnSpc>
                <a:spcPct val="100000"/>
              </a:lnSpc>
              <a:buClr>
                <a:srgbClr val="5FCAEE"/>
              </a:buClr>
              <a:buSzPct val="77777"/>
              <a:buFont typeface="Wingdings"/>
              <a:buChar char=""/>
              <a:tabLst>
                <a:tab pos="424180" algn="l"/>
              </a:tabLst>
            </a:pPr>
            <a:r>
              <a:rPr dirty="0" sz="1800" spc="-9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artnersh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Hay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Count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y 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ern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8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Hay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8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egiona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8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Med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cal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Cente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r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ff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annua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wel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nes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pr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m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f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ul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d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art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em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yees.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27885" y="2676474"/>
            <a:ext cx="5854700" cy="3277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 i="1" u="heavy">
                <a:solidFill>
                  <a:srgbClr val="404040"/>
                </a:solidFill>
                <a:latin typeface="Trebuchet MS"/>
                <a:cs typeface="Trebuchet MS"/>
              </a:rPr>
              <a:t>Key</a:t>
            </a:r>
            <a:r>
              <a:rPr dirty="0" sz="1200" spc="-10" b="1" i="1" u="heavy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5" b="1" i="1" u="heavy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200" spc="-10" b="1" i="1" u="heavy">
                <a:solidFill>
                  <a:srgbClr val="404040"/>
                </a:solidFill>
                <a:latin typeface="Trebuchet MS"/>
                <a:cs typeface="Trebuchet MS"/>
              </a:rPr>
              <a:t>ompon</a:t>
            </a:r>
            <a:r>
              <a:rPr dirty="0" sz="1200" spc="-15" b="1" i="1" u="heavy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b="1" i="1" u="heavy">
                <a:solidFill>
                  <a:srgbClr val="404040"/>
                </a:solidFill>
                <a:latin typeface="Trebuchet MS"/>
                <a:cs typeface="Trebuchet MS"/>
              </a:rPr>
              <a:t>nts:</a:t>
            </a:r>
            <a:r>
              <a:rPr dirty="0" sz="1200" spc="10" b="1" i="1" u="heavy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5" b="1" i="1" u="heavy">
                <a:solidFill>
                  <a:srgbClr val="404040"/>
                </a:solidFill>
                <a:latin typeface="Trebuchet MS"/>
                <a:cs typeface="Trebuchet MS"/>
              </a:rPr>
              <a:t>Health</a:t>
            </a:r>
            <a:r>
              <a:rPr dirty="0" sz="1200" spc="5" b="1" i="1" u="heavy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5" b="1" i="1" u="heavy">
                <a:solidFill>
                  <a:srgbClr val="404040"/>
                </a:solidFill>
                <a:latin typeface="Trebuchet MS"/>
                <a:cs typeface="Trebuchet MS"/>
              </a:rPr>
              <a:t>Sc</a:t>
            </a:r>
            <a:r>
              <a:rPr dirty="0" sz="1200" spc="-10" b="1" i="1" u="heavy">
                <a:solidFill>
                  <a:srgbClr val="404040"/>
                </a:solidFill>
                <a:latin typeface="Trebuchet MS"/>
                <a:cs typeface="Trebuchet MS"/>
              </a:rPr>
              <a:t>re</a:t>
            </a:r>
            <a:r>
              <a:rPr dirty="0" sz="1200" spc="-15" b="1" i="1" u="heavy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0" b="1" i="1" u="heavy">
                <a:solidFill>
                  <a:srgbClr val="404040"/>
                </a:solidFill>
                <a:latin typeface="Trebuchet MS"/>
                <a:cs typeface="Trebuchet MS"/>
              </a:rPr>
              <a:t>ning</a:t>
            </a:r>
            <a:r>
              <a:rPr dirty="0" sz="1200" spc="-10" b="1" i="1" u="heavy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b="1" i="1" u="heavy">
                <a:solidFill>
                  <a:srgbClr val="404040"/>
                </a:solidFill>
                <a:latin typeface="Trebuchet MS"/>
                <a:cs typeface="Trebuchet MS"/>
              </a:rPr>
              <a:t>&amp; </a:t>
            </a:r>
            <a:r>
              <a:rPr dirty="0" sz="1200" spc="-10" b="1" i="1" u="heavy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5" b="1" i="1" u="heavy">
                <a:solidFill>
                  <a:srgbClr val="404040"/>
                </a:solidFill>
                <a:latin typeface="Trebuchet MS"/>
                <a:cs typeface="Trebuchet MS"/>
              </a:rPr>
              <a:t>duc</a:t>
            </a:r>
            <a:r>
              <a:rPr dirty="0" sz="1200" spc="-20" b="1" i="1" u="heavy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 spc="-10" b="1" i="1" u="heavy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200" b="1" i="1" u="heavy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200" spc="-10" b="1" i="1" u="heavy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endParaRPr sz="12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79166"/>
              <a:buFont typeface="Arial"/>
              <a:buChar char="•"/>
              <a:tabLst>
                <a:tab pos="241300" algn="l"/>
              </a:tabLst>
            </a:pP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ea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dirty="0" sz="1200" spc="-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ment</a:t>
            </a:r>
            <a:endParaRPr sz="12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79166"/>
              <a:buFont typeface="Arial"/>
              <a:buChar char="•"/>
              <a:tabLst>
                <a:tab pos="241300" algn="l"/>
              </a:tabLst>
            </a:pP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Ann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bs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ometric</a:t>
            </a:r>
            <a:r>
              <a:rPr dirty="0" sz="12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&amp; vita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ign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me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rem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lr>
                <a:srgbClr val="5FCAEE"/>
              </a:buClr>
              <a:buSzPct val="79166"/>
              <a:buFont typeface="Arial"/>
              <a:buChar char="•"/>
              <a:tabLst>
                <a:tab pos="241300" algn="l"/>
              </a:tabLst>
            </a:pPr>
            <a:r>
              <a:rPr dirty="0" sz="1200" spc="-65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eight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nag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me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endParaRPr sz="12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79166"/>
              <a:buFont typeface="Arial"/>
              <a:buChar char="•"/>
              <a:tabLst>
                <a:tab pos="241300" algn="l"/>
              </a:tabLst>
            </a:pP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Smoki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2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ati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n,</a:t>
            </a:r>
            <a:r>
              <a:rPr dirty="0" sz="12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Di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bet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perte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dirty="0" sz="12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pe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ip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mia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&amp; 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ut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duca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endParaRPr sz="12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79166"/>
              <a:buFont typeface="Arial"/>
              <a:buChar char="•"/>
              <a:tabLst>
                <a:tab pos="241300" algn="l"/>
              </a:tabLst>
            </a:pP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Life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achin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endParaRPr sz="12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Clr>
                <a:srgbClr val="5FCAEE"/>
              </a:buClr>
              <a:buSzPct val="79166"/>
              <a:buFont typeface="Arial"/>
              <a:buChar char="•"/>
              <a:tabLst>
                <a:tab pos="241300" algn="l"/>
              </a:tabLst>
            </a:pPr>
            <a:r>
              <a:rPr dirty="0" sz="1200" spc="-65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ork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ite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Ed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at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endParaRPr sz="12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79166"/>
              <a:buFont typeface="Arial"/>
              <a:buChar char="•"/>
              <a:tabLst>
                <a:tab pos="241300" algn="l"/>
              </a:tabLst>
            </a:pP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obi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ine</a:t>
            </a:r>
            <a:r>
              <a:rPr dirty="0" sz="12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55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oo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2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ducat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endParaRPr sz="12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79166"/>
              <a:buFont typeface="Arial"/>
              <a:buChar char="•"/>
              <a:tabLst>
                <a:tab pos="241300" algn="l"/>
              </a:tabLst>
            </a:pP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nta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ea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5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12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Clr>
                <a:srgbClr val="5FCAEE"/>
              </a:buClr>
              <a:buSzPct val="79166"/>
              <a:buFont typeface="Arial"/>
              <a:buChar char="•"/>
              <a:tabLst>
                <a:tab pos="241300" algn="l"/>
              </a:tabLst>
            </a:pP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onth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2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Dis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ea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nag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me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Cl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ite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200" spc="3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ine</a:t>
            </a:r>
            <a:endParaRPr sz="12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79166"/>
              <a:buFont typeface="Arial"/>
              <a:buChar char="•"/>
              <a:tabLst>
                <a:tab pos="241300" algn="l"/>
              </a:tabLst>
            </a:pP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Ann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ea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air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045452" y="4279391"/>
            <a:ext cx="2022348" cy="1414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9143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24928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4763516" y="0"/>
                </a:moveTo>
                <a:lnTo>
                  <a:pt x="860" y="3176012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337790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39292" y="786008"/>
            <a:ext cx="3321050" cy="624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 u="heavy">
                <a:latin typeface="Trebuchet MS"/>
                <a:cs typeface="Trebuchet MS"/>
              </a:rPr>
              <a:t>Prog</a:t>
            </a:r>
            <a:r>
              <a:rPr dirty="0" sz="3200" spc="-100" b="1" u="heavy">
                <a:latin typeface="Trebuchet MS"/>
                <a:cs typeface="Trebuchet MS"/>
              </a:rPr>
              <a:t>r</a:t>
            </a:r>
            <a:r>
              <a:rPr dirty="0" sz="3200" b="1" u="heavy">
                <a:latin typeface="Trebuchet MS"/>
                <a:cs typeface="Trebuchet MS"/>
              </a:rPr>
              <a:t>am</a:t>
            </a:r>
            <a:r>
              <a:rPr dirty="0" sz="3200" spc="-40" b="1" u="heavy">
                <a:latin typeface="Trebuchet MS"/>
                <a:cs typeface="Trebuchet MS"/>
              </a:rPr>
              <a:t> </a:t>
            </a:r>
            <a:r>
              <a:rPr dirty="0" sz="3200" b="1" u="heavy">
                <a:latin typeface="Trebuchet MS"/>
                <a:cs typeface="Trebuchet MS"/>
              </a:rPr>
              <a:t>sup</a:t>
            </a:r>
            <a:r>
              <a:rPr dirty="0" sz="3200" spc="5" b="1" u="heavy">
                <a:latin typeface="Trebuchet MS"/>
                <a:cs typeface="Trebuchet MS"/>
              </a:rPr>
              <a:t>p</a:t>
            </a:r>
            <a:r>
              <a:rPr dirty="0" sz="3200" b="1" u="heavy">
                <a:latin typeface="Trebuchet MS"/>
                <a:cs typeface="Trebuchet MS"/>
              </a:rPr>
              <a:t>ort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200" spc="-5" b="1" i="1">
                <a:latin typeface="Trebuchet MS"/>
                <a:cs typeface="Trebuchet MS"/>
              </a:rPr>
              <a:t>Im</a:t>
            </a:r>
            <a:r>
              <a:rPr dirty="0" sz="1200" b="1" i="1">
                <a:latin typeface="Trebuchet MS"/>
                <a:cs typeface="Trebuchet MS"/>
              </a:rPr>
              <a:t>p</a:t>
            </a:r>
            <a:r>
              <a:rPr dirty="0" sz="1200" spc="-10" b="1" i="1">
                <a:latin typeface="Trebuchet MS"/>
                <a:cs typeface="Trebuchet MS"/>
              </a:rPr>
              <a:t>rove</a:t>
            </a:r>
            <a:r>
              <a:rPr dirty="0" sz="1200" spc="5" b="1" i="1">
                <a:latin typeface="Trebuchet MS"/>
                <a:cs typeface="Trebuchet MS"/>
              </a:rPr>
              <a:t> </a:t>
            </a:r>
            <a:r>
              <a:rPr dirty="0" sz="1200" spc="-10" b="1" i="1">
                <a:latin typeface="Trebuchet MS"/>
                <a:cs typeface="Trebuchet MS"/>
              </a:rPr>
              <a:t>the</a:t>
            </a:r>
            <a:r>
              <a:rPr dirty="0" sz="1200" spc="-5" b="1" i="1">
                <a:latin typeface="Trebuchet MS"/>
                <a:cs typeface="Trebuchet MS"/>
              </a:rPr>
              <a:t> </a:t>
            </a:r>
            <a:r>
              <a:rPr dirty="0" sz="1200" spc="-10" b="1" i="1">
                <a:latin typeface="Trebuchet MS"/>
                <a:cs typeface="Trebuchet MS"/>
              </a:rPr>
              <a:t>emplo</a:t>
            </a:r>
            <a:r>
              <a:rPr dirty="0" sz="1200" spc="-20" b="1" i="1">
                <a:latin typeface="Trebuchet MS"/>
                <a:cs typeface="Trebuchet MS"/>
              </a:rPr>
              <a:t>y</a:t>
            </a:r>
            <a:r>
              <a:rPr dirty="0" sz="1200" spc="-10" b="1" i="1">
                <a:latin typeface="Trebuchet MS"/>
                <a:cs typeface="Trebuchet MS"/>
              </a:rPr>
              <a:t>e</a:t>
            </a:r>
            <a:r>
              <a:rPr dirty="0" sz="1200" spc="-15" b="1" i="1">
                <a:latin typeface="Trebuchet MS"/>
                <a:cs typeface="Trebuchet MS"/>
              </a:rPr>
              <a:t>e</a:t>
            </a:r>
            <a:r>
              <a:rPr dirty="0" sz="1200" spc="-10" b="1" i="1">
                <a:latin typeface="Trebuchet MS"/>
                <a:cs typeface="Trebuchet MS"/>
              </a:rPr>
              <a:t>s</a:t>
            </a:r>
            <a:r>
              <a:rPr dirty="0" sz="1200" spc="10" b="1" i="1">
                <a:latin typeface="Trebuchet MS"/>
                <a:cs typeface="Trebuchet MS"/>
              </a:rPr>
              <a:t> </a:t>
            </a:r>
            <a:r>
              <a:rPr dirty="0" sz="1200" spc="-15" b="1" i="1">
                <a:latin typeface="Trebuchet MS"/>
                <a:cs typeface="Trebuchet MS"/>
              </a:rPr>
              <a:t>Healt</a:t>
            </a:r>
            <a:r>
              <a:rPr dirty="0" sz="1200" spc="-10" b="1" i="1">
                <a:latin typeface="Trebuchet MS"/>
                <a:cs typeface="Trebuchet MS"/>
              </a:rPr>
              <a:t>h</a:t>
            </a:r>
            <a:r>
              <a:rPr dirty="0" sz="1200" spc="5" b="1" i="1">
                <a:latin typeface="Trebuchet MS"/>
                <a:cs typeface="Trebuchet MS"/>
              </a:rPr>
              <a:t> </a:t>
            </a:r>
            <a:r>
              <a:rPr dirty="0" sz="1200" spc="-10" b="1" i="1">
                <a:latin typeface="Trebuchet MS"/>
                <a:cs typeface="Trebuchet MS"/>
              </a:rPr>
              <a:t>a</a:t>
            </a:r>
            <a:r>
              <a:rPr dirty="0" sz="1200" spc="-20" b="1" i="1">
                <a:latin typeface="Trebuchet MS"/>
                <a:cs typeface="Trebuchet MS"/>
              </a:rPr>
              <a:t>n</a:t>
            </a:r>
            <a:r>
              <a:rPr dirty="0" sz="1200" b="1" i="1">
                <a:latin typeface="Trebuchet MS"/>
                <a:cs typeface="Trebuchet MS"/>
              </a:rPr>
              <a:t>d</a:t>
            </a:r>
            <a:r>
              <a:rPr dirty="0" sz="1200" spc="5" b="1" i="1">
                <a:latin typeface="Trebuchet MS"/>
                <a:cs typeface="Trebuchet MS"/>
              </a:rPr>
              <a:t> </a:t>
            </a:r>
            <a:r>
              <a:rPr dirty="0" sz="1200" spc="-5" b="1" i="1">
                <a:latin typeface="Trebuchet MS"/>
                <a:cs typeface="Trebuchet MS"/>
              </a:rPr>
              <a:t>w</a:t>
            </a:r>
            <a:r>
              <a:rPr dirty="0" sz="1200" spc="-5" b="1" i="1">
                <a:latin typeface="Trebuchet MS"/>
                <a:cs typeface="Trebuchet MS"/>
              </a:rPr>
              <a:t>ell</a:t>
            </a:r>
            <a:r>
              <a:rPr dirty="0" sz="1200" spc="5" b="1" i="1">
                <a:latin typeface="Trebuchet MS"/>
                <a:cs typeface="Trebuchet MS"/>
              </a:rPr>
              <a:t> </a:t>
            </a:r>
            <a:r>
              <a:rPr dirty="0" sz="1200" spc="-5" b="1" i="1">
                <a:latin typeface="Trebuchet MS"/>
                <a:cs typeface="Trebuchet MS"/>
              </a:rPr>
              <a:t>b</a:t>
            </a:r>
            <a:r>
              <a:rPr dirty="0" sz="1200" spc="-10" b="1" i="1">
                <a:latin typeface="Trebuchet MS"/>
                <a:cs typeface="Trebuchet MS"/>
              </a:rPr>
              <a:t>e</a:t>
            </a:r>
            <a:r>
              <a:rPr dirty="0" sz="1200" spc="-5" b="1" i="1">
                <a:latin typeface="Trebuchet MS"/>
                <a:cs typeface="Trebuchet MS"/>
              </a:rPr>
              <a:t>i</a:t>
            </a:r>
            <a:r>
              <a:rPr dirty="0" sz="1200" b="1" i="1">
                <a:latin typeface="Trebuchet MS"/>
                <a:cs typeface="Trebuchet MS"/>
              </a:rPr>
              <a:t>ng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6894" y="2031797"/>
            <a:ext cx="4156710" cy="3063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dirty="0" sz="1450" spc="-15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dirty="0" sz="1450" spc="-15">
                <a:solidFill>
                  <a:srgbClr val="5FCAEE"/>
                </a:solidFill>
                <a:latin typeface="Times New Roman"/>
                <a:cs typeface="Times New Roman"/>
              </a:rPr>
              <a:t>	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icate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Nurs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Navigat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50" spc="-15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dirty="0" sz="1450" spc="-15">
                <a:solidFill>
                  <a:srgbClr val="5FCAEE"/>
                </a:solidFill>
                <a:latin typeface="Times New Roman"/>
                <a:cs typeface="Times New Roman"/>
              </a:rPr>
              <a:t>	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Dieti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ia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n sup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po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00" spc="2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dirty="0" sz="1400" spc="20">
                <a:solidFill>
                  <a:srgbClr val="5FCAEE"/>
                </a:solidFill>
                <a:latin typeface="Times New Roman"/>
                <a:cs typeface="Times New Roman"/>
              </a:rPr>
              <a:t>	</a:t>
            </a:r>
            <a:r>
              <a:rPr dirty="0" sz="1800" spc="-9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ersona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21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rain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rs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400" spc="2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dirty="0" sz="1400" spc="20">
                <a:solidFill>
                  <a:srgbClr val="5FCAEE"/>
                </a:solidFill>
                <a:latin typeface="Times New Roman"/>
                <a:cs typeface="Times New Roman"/>
              </a:rPr>
              <a:t>	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Hear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Healt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h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Nut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iti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ro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Clas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50" spc="-15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dirty="0" sz="1450" spc="-15">
                <a:solidFill>
                  <a:srgbClr val="5FCAEE"/>
                </a:solidFill>
                <a:latin typeface="Times New Roman"/>
                <a:cs typeface="Times New Roman"/>
              </a:rPr>
              <a:t>	</a:t>
            </a:r>
            <a:r>
              <a:rPr dirty="0" sz="1800" spc="-85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eigh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anagem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8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u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Clas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50" spc="-15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dirty="0" sz="1450" spc="-15">
                <a:solidFill>
                  <a:srgbClr val="5FCAEE"/>
                </a:solidFill>
                <a:latin typeface="Times New Roman"/>
                <a:cs typeface="Times New Roman"/>
              </a:rPr>
              <a:t>	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Fi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tnes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nte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Mem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ersh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dirty="0" sz="1400" spc="20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dirty="0" sz="1400" spc="20">
                <a:solidFill>
                  <a:srgbClr val="5FCAEE"/>
                </a:solidFill>
                <a:latin typeface="Times New Roman"/>
                <a:cs typeface="Times New Roman"/>
              </a:rPr>
              <a:t>	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Genera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8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85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ellnes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Cla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se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dirty="0" sz="1450" spc="-15">
                <a:solidFill>
                  <a:srgbClr val="5FCAEE"/>
                </a:solidFill>
                <a:latin typeface="Wingdings 3"/>
                <a:cs typeface="Wingdings 3"/>
              </a:rPr>
              <a:t></a:t>
            </a:r>
            <a:r>
              <a:rPr dirty="0" sz="1450" spc="-15">
                <a:solidFill>
                  <a:srgbClr val="5FCAEE"/>
                </a:solidFill>
                <a:latin typeface="Times New Roman"/>
                <a:cs typeface="Times New Roman"/>
              </a:rPr>
              <a:t>	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Dia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ete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85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ellnes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Class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es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90844" y="4162044"/>
            <a:ext cx="3432048" cy="1921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9143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24928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4763516" y="0"/>
                </a:moveTo>
                <a:lnTo>
                  <a:pt x="860" y="3176012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337790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46912" y="894220"/>
            <a:ext cx="3321050" cy="624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40" u="heavy">
                <a:latin typeface="Trebuchet MS"/>
                <a:cs typeface="Trebuchet MS"/>
              </a:rPr>
              <a:t>R</a:t>
            </a:r>
            <a:r>
              <a:rPr dirty="0" sz="3200" spc="-5" u="heavy">
                <a:latin typeface="Trebuchet MS"/>
                <a:cs typeface="Trebuchet MS"/>
              </a:rPr>
              <a:t>eporting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200" spc="-5" b="1" i="1">
                <a:latin typeface="Trebuchet MS"/>
                <a:cs typeface="Trebuchet MS"/>
              </a:rPr>
              <a:t>Improv</a:t>
            </a:r>
            <a:r>
              <a:rPr dirty="0" sz="1200" b="1" i="1">
                <a:latin typeface="Trebuchet MS"/>
                <a:cs typeface="Trebuchet MS"/>
              </a:rPr>
              <a:t>e the</a:t>
            </a:r>
            <a:r>
              <a:rPr dirty="0" sz="1200" spc="-5" b="1" i="1">
                <a:latin typeface="Trebuchet MS"/>
                <a:cs typeface="Trebuchet MS"/>
              </a:rPr>
              <a:t> </a:t>
            </a:r>
            <a:r>
              <a:rPr dirty="0" sz="1200" spc="-10" b="1" i="1">
                <a:latin typeface="Trebuchet MS"/>
                <a:cs typeface="Trebuchet MS"/>
              </a:rPr>
              <a:t>e</a:t>
            </a:r>
            <a:r>
              <a:rPr dirty="0" sz="1200" b="1" i="1">
                <a:latin typeface="Trebuchet MS"/>
                <a:cs typeface="Trebuchet MS"/>
              </a:rPr>
              <a:t>mpl</a:t>
            </a:r>
            <a:r>
              <a:rPr dirty="0" sz="1200" spc="-5" b="1" i="1">
                <a:latin typeface="Trebuchet MS"/>
                <a:cs typeface="Trebuchet MS"/>
              </a:rPr>
              <a:t>o</a:t>
            </a:r>
            <a:r>
              <a:rPr dirty="0" sz="1200" spc="-10" b="1" i="1">
                <a:latin typeface="Trebuchet MS"/>
                <a:cs typeface="Trebuchet MS"/>
              </a:rPr>
              <a:t>y</a:t>
            </a:r>
            <a:r>
              <a:rPr dirty="0" sz="1200" spc="-5" b="1" i="1">
                <a:latin typeface="Trebuchet MS"/>
                <a:cs typeface="Trebuchet MS"/>
              </a:rPr>
              <a:t>ee</a:t>
            </a:r>
            <a:r>
              <a:rPr dirty="0" sz="1200" b="1" i="1">
                <a:latin typeface="Trebuchet MS"/>
                <a:cs typeface="Trebuchet MS"/>
              </a:rPr>
              <a:t>s</a:t>
            </a:r>
            <a:r>
              <a:rPr dirty="0" sz="1200" spc="5" b="1" i="1">
                <a:latin typeface="Trebuchet MS"/>
                <a:cs typeface="Trebuchet MS"/>
              </a:rPr>
              <a:t> </a:t>
            </a:r>
            <a:r>
              <a:rPr dirty="0" sz="1200" spc="-5" b="1" i="1">
                <a:latin typeface="Trebuchet MS"/>
                <a:cs typeface="Trebuchet MS"/>
              </a:rPr>
              <a:t>He</a:t>
            </a:r>
            <a:r>
              <a:rPr dirty="0" sz="1200" spc="-10" b="1" i="1">
                <a:latin typeface="Trebuchet MS"/>
                <a:cs typeface="Trebuchet MS"/>
              </a:rPr>
              <a:t>a</a:t>
            </a:r>
            <a:r>
              <a:rPr dirty="0" sz="1200" b="1" i="1">
                <a:latin typeface="Trebuchet MS"/>
                <a:cs typeface="Trebuchet MS"/>
              </a:rPr>
              <a:t>lth</a:t>
            </a:r>
            <a:r>
              <a:rPr dirty="0" sz="1200" spc="5" b="1" i="1">
                <a:latin typeface="Trebuchet MS"/>
                <a:cs typeface="Trebuchet MS"/>
              </a:rPr>
              <a:t> </a:t>
            </a:r>
            <a:r>
              <a:rPr dirty="0" sz="1200" spc="-5" b="1" i="1">
                <a:latin typeface="Trebuchet MS"/>
                <a:cs typeface="Trebuchet MS"/>
              </a:rPr>
              <a:t>an</a:t>
            </a:r>
            <a:r>
              <a:rPr dirty="0" sz="1200" b="1" i="1">
                <a:latin typeface="Trebuchet MS"/>
                <a:cs typeface="Trebuchet MS"/>
              </a:rPr>
              <a:t>d </a:t>
            </a:r>
            <a:r>
              <a:rPr dirty="0" sz="1200" spc="-10" b="1" i="1">
                <a:latin typeface="Trebuchet MS"/>
                <a:cs typeface="Trebuchet MS"/>
              </a:rPr>
              <a:t>w</a:t>
            </a:r>
            <a:r>
              <a:rPr dirty="0" sz="1200" spc="-5" b="1" i="1">
                <a:latin typeface="Trebuchet MS"/>
                <a:cs typeface="Trebuchet MS"/>
              </a:rPr>
              <a:t>e</a:t>
            </a:r>
            <a:r>
              <a:rPr dirty="0" sz="1200" b="1" i="1">
                <a:latin typeface="Trebuchet MS"/>
                <a:cs typeface="Trebuchet MS"/>
              </a:rPr>
              <a:t>ll</a:t>
            </a:r>
            <a:r>
              <a:rPr dirty="0" sz="1200" spc="5" b="1" i="1">
                <a:latin typeface="Trebuchet MS"/>
                <a:cs typeface="Trebuchet MS"/>
              </a:rPr>
              <a:t> </a:t>
            </a:r>
            <a:r>
              <a:rPr dirty="0" sz="1200" spc="-10" b="1" i="1">
                <a:latin typeface="Trebuchet MS"/>
                <a:cs typeface="Trebuchet MS"/>
              </a:rPr>
              <a:t>b</a:t>
            </a:r>
            <a:r>
              <a:rPr dirty="0" sz="1200" spc="-5" b="1" i="1">
                <a:latin typeface="Trebuchet MS"/>
                <a:cs typeface="Trebuchet MS"/>
              </a:rPr>
              <a:t>e</a:t>
            </a:r>
            <a:r>
              <a:rPr dirty="0" sz="1200" b="1" i="1">
                <a:latin typeface="Trebuchet MS"/>
                <a:cs typeface="Trebuchet MS"/>
              </a:rPr>
              <a:t>ing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10310" marR="5080" indent="-286385">
              <a:lnSpc>
                <a:spcPts val="2050"/>
              </a:lnSpc>
              <a:buClr>
                <a:srgbClr val="5FCAEE"/>
              </a:buClr>
              <a:buSzPct val="78947"/>
              <a:buFont typeface="Wingdings"/>
              <a:buChar char=""/>
              <a:tabLst>
                <a:tab pos="1210945" algn="l"/>
              </a:tabLst>
            </a:pPr>
            <a:r>
              <a:rPr dirty="0" spc="-15"/>
              <a:t>The</a:t>
            </a:r>
            <a:r>
              <a:rPr dirty="0" spc="-10"/>
              <a:t> </a:t>
            </a:r>
            <a:r>
              <a:rPr dirty="0" spc="-20"/>
              <a:t>HRM</a:t>
            </a:r>
            <a:r>
              <a:rPr dirty="0" spc="-15"/>
              <a:t>C</a:t>
            </a:r>
            <a:r>
              <a:rPr dirty="0" spc="5"/>
              <a:t> </a:t>
            </a:r>
            <a:r>
              <a:rPr dirty="0" spc="-100"/>
              <a:t>W</a:t>
            </a:r>
            <a:r>
              <a:rPr dirty="0" spc="-15"/>
              <a:t>el</a:t>
            </a:r>
            <a:r>
              <a:rPr dirty="0" spc="-5"/>
              <a:t>l</a:t>
            </a:r>
            <a:r>
              <a:rPr dirty="0" spc="-15"/>
              <a:t>nes</a:t>
            </a:r>
            <a:r>
              <a:rPr dirty="0" spc="-10"/>
              <a:t>s</a:t>
            </a:r>
            <a:r>
              <a:rPr dirty="0" spc="35"/>
              <a:t> </a:t>
            </a:r>
            <a:r>
              <a:rPr dirty="0" spc="-15"/>
              <a:t>tea</a:t>
            </a:r>
            <a:r>
              <a:rPr dirty="0" spc="-20"/>
              <a:t>m</a:t>
            </a:r>
            <a:r>
              <a:rPr dirty="0" spc="5"/>
              <a:t> </a:t>
            </a:r>
            <a:r>
              <a:rPr dirty="0" spc="-15"/>
              <a:t>wi</a:t>
            </a:r>
            <a:r>
              <a:rPr dirty="0" spc="-5"/>
              <a:t>l</a:t>
            </a:r>
            <a:r>
              <a:rPr dirty="0" spc="-10"/>
              <a:t>l</a:t>
            </a:r>
            <a:r>
              <a:rPr dirty="0" spc="5"/>
              <a:t> </a:t>
            </a:r>
            <a:r>
              <a:rPr dirty="0" spc="-20"/>
              <a:t>mee</a:t>
            </a:r>
            <a:r>
              <a:rPr dirty="0" spc="-10"/>
              <a:t>t</a:t>
            </a:r>
            <a:r>
              <a:rPr dirty="0"/>
              <a:t> </a:t>
            </a:r>
            <a:r>
              <a:rPr dirty="0" spc="-15"/>
              <a:t>wi</a:t>
            </a:r>
            <a:r>
              <a:rPr dirty="0" spc="-5"/>
              <a:t>t</a:t>
            </a:r>
            <a:r>
              <a:rPr dirty="0" spc="-15"/>
              <a:t>h</a:t>
            </a:r>
            <a:r>
              <a:rPr dirty="0" spc="-15"/>
              <a:t> </a:t>
            </a:r>
            <a:r>
              <a:rPr dirty="0" spc="-15"/>
              <a:t>th</a:t>
            </a:r>
            <a:r>
              <a:rPr dirty="0" spc="-15"/>
              <a:t>e</a:t>
            </a:r>
            <a:r>
              <a:rPr dirty="0" spc="15"/>
              <a:t> </a:t>
            </a:r>
            <a:r>
              <a:rPr dirty="0" spc="-10"/>
              <a:t>County</a:t>
            </a:r>
            <a:r>
              <a:rPr dirty="0" spc="-5"/>
              <a:t> </a:t>
            </a:r>
            <a:r>
              <a:rPr dirty="0" spc="-20"/>
              <a:t>Man</a:t>
            </a:r>
            <a:r>
              <a:rPr dirty="0" spc="-20"/>
              <a:t>g</a:t>
            </a:r>
            <a:r>
              <a:rPr dirty="0" spc="-20"/>
              <a:t>e</a:t>
            </a:r>
            <a:r>
              <a:rPr dirty="0" spc="-10"/>
              <a:t>r</a:t>
            </a:r>
            <a:r>
              <a:rPr dirty="0" spc="30"/>
              <a:t> </a:t>
            </a:r>
            <a:r>
              <a:rPr dirty="0" spc="-20"/>
              <a:t>qua</a:t>
            </a:r>
            <a:r>
              <a:rPr dirty="0" spc="-20"/>
              <a:t>r</a:t>
            </a:r>
            <a:r>
              <a:rPr dirty="0" spc="-15"/>
              <a:t>terly</a:t>
            </a:r>
            <a:r>
              <a:rPr dirty="0" spc="-15"/>
              <a:t> t</a:t>
            </a:r>
            <a:r>
              <a:rPr dirty="0" spc="-15"/>
              <a:t>o</a:t>
            </a:r>
            <a:r>
              <a:rPr dirty="0" spc="5"/>
              <a:t> </a:t>
            </a:r>
            <a:r>
              <a:rPr dirty="0" spc="-15"/>
              <a:t>discus</a:t>
            </a:r>
            <a:r>
              <a:rPr dirty="0" spc="-10"/>
              <a:t>s</a:t>
            </a:r>
            <a:r>
              <a:rPr dirty="0" spc="25"/>
              <a:t> </a:t>
            </a:r>
            <a:r>
              <a:rPr dirty="0" spc="-15"/>
              <a:t>th</a:t>
            </a:r>
            <a:r>
              <a:rPr dirty="0" spc="-15"/>
              <a:t>e</a:t>
            </a:r>
            <a:r>
              <a:rPr dirty="0" spc="15"/>
              <a:t> </a:t>
            </a:r>
            <a:r>
              <a:rPr dirty="0" spc="-15"/>
              <a:t>pro</a:t>
            </a:r>
            <a:r>
              <a:rPr dirty="0" spc="-20"/>
              <a:t>g</a:t>
            </a:r>
            <a:r>
              <a:rPr dirty="0" spc="-15"/>
              <a:t>ram</a:t>
            </a:r>
            <a:r>
              <a:rPr dirty="0" spc="15"/>
              <a:t> </a:t>
            </a:r>
            <a:r>
              <a:rPr dirty="0" spc="-20"/>
              <a:t>an</a:t>
            </a:r>
            <a:r>
              <a:rPr dirty="0" spc="-15"/>
              <a:t>d</a:t>
            </a:r>
            <a:r>
              <a:rPr dirty="0" spc="20"/>
              <a:t> </a:t>
            </a:r>
            <a:r>
              <a:rPr dirty="0" spc="-20"/>
              <a:t>employe</a:t>
            </a:r>
            <a:r>
              <a:rPr dirty="0" spc="-15"/>
              <a:t>e</a:t>
            </a:r>
            <a:r>
              <a:rPr dirty="0" spc="35"/>
              <a:t> </a:t>
            </a:r>
            <a:r>
              <a:rPr dirty="0" spc="-15"/>
              <a:t>participation.</a:t>
            </a:r>
          </a:p>
          <a:p>
            <a:pPr marL="1210310" indent="-286385">
              <a:lnSpc>
                <a:spcPts val="2165"/>
              </a:lnSpc>
              <a:spcBef>
                <a:spcPts val="735"/>
              </a:spcBef>
              <a:buClr>
                <a:srgbClr val="5FCAEE"/>
              </a:buClr>
              <a:buSzPct val="78947"/>
              <a:buFont typeface="Wingdings"/>
              <a:buChar char=""/>
              <a:tabLst>
                <a:tab pos="1210945" algn="l"/>
              </a:tabLst>
            </a:pPr>
            <a:r>
              <a:rPr dirty="0" spc="-10"/>
              <a:t>All</a:t>
            </a:r>
            <a:r>
              <a:rPr dirty="0" spc="-10"/>
              <a:t> </a:t>
            </a:r>
            <a:r>
              <a:rPr dirty="0" spc="-20"/>
              <a:t>d</a:t>
            </a:r>
            <a:r>
              <a:rPr dirty="0" spc="-10"/>
              <a:t>a</a:t>
            </a:r>
            <a:r>
              <a:rPr dirty="0" spc="-15"/>
              <a:t>t</a:t>
            </a:r>
            <a:r>
              <a:rPr dirty="0" spc="-10"/>
              <a:t>a</a:t>
            </a:r>
            <a:r>
              <a:rPr dirty="0" spc="15"/>
              <a:t> </a:t>
            </a:r>
            <a:r>
              <a:rPr dirty="0" spc="-15"/>
              <a:t>tha</a:t>
            </a:r>
            <a:r>
              <a:rPr dirty="0" spc="-10"/>
              <a:t>t</a:t>
            </a:r>
            <a:r>
              <a:rPr dirty="0"/>
              <a:t> </a:t>
            </a:r>
            <a:r>
              <a:rPr dirty="0" spc="-15"/>
              <a:t>i</a:t>
            </a:r>
            <a:r>
              <a:rPr dirty="0" spc="-10"/>
              <a:t>s</a:t>
            </a:r>
            <a:r>
              <a:rPr dirty="0" spc="5"/>
              <a:t> </a:t>
            </a:r>
            <a:r>
              <a:rPr dirty="0" spc="-15"/>
              <a:t>disc</a:t>
            </a:r>
            <a:r>
              <a:rPr dirty="0" spc="-25"/>
              <a:t>u</a:t>
            </a:r>
            <a:r>
              <a:rPr dirty="0" spc="-10"/>
              <a:t>ssed</a:t>
            </a:r>
            <a:r>
              <a:rPr dirty="0" spc="45"/>
              <a:t> </a:t>
            </a:r>
            <a:r>
              <a:rPr dirty="0" spc="-15"/>
              <a:t>wi</a:t>
            </a:r>
            <a:r>
              <a:rPr dirty="0" spc="-5"/>
              <a:t>l</a:t>
            </a:r>
            <a:r>
              <a:rPr dirty="0" spc="-10"/>
              <a:t>l</a:t>
            </a:r>
            <a:r>
              <a:rPr dirty="0" spc="-5"/>
              <a:t> </a:t>
            </a:r>
            <a:r>
              <a:rPr dirty="0" spc="-20"/>
              <a:t>b</a:t>
            </a:r>
            <a:r>
              <a:rPr dirty="0" spc="-15"/>
              <a:t>e</a:t>
            </a:r>
            <a:r>
              <a:rPr dirty="0" spc="5"/>
              <a:t> </a:t>
            </a:r>
            <a:r>
              <a:rPr dirty="0" spc="-10"/>
              <a:t>sta</a:t>
            </a:r>
            <a:r>
              <a:rPr dirty="0" spc="-15"/>
              <a:t>tis</a:t>
            </a:r>
            <a:r>
              <a:rPr dirty="0" spc="-5"/>
              <a:t>t</a:t>
            </a:r>
            <a:r>
              <a:rPr dirty="0" spc="-15"/>
              <a:t>ica</a:t>
            </a:r>
            <a:r>
              <a:rPr dirty="0" spc="-10"/>
              <a:t>l</a:t>
            </a:r>
            <a:r>
              <a:rPr dirty="0" spc="5"/>
              <a:t> </a:t>
            </a:r>
            <a:r>
              <a:rPr dirty="0" spc="-15"/>
              <a:t>i</a:t>
            </a:r>
            <a:r>
              <a:rPr dirty="0" spc="-15"/>
              <a:t>n</a:t>
            </a:r>
            <a:r>
              <a:rPr dirty="0" spc="-5"/>
              <a:t> </a:t>
            </a:r>
            <a:r>
              <a:rPr dirty="0" spc="-15"/>
              <a:t>natur</a:t>
            </a:r>
            <a:r>
              <a:rPr dirty="0" spc="-25"/>
              <a:t>e</a:t>
            </a:r>
            <a:r>
              <a:rPr dirty="0" spc="-10"/>
              <a:t>.</a:t>
            </a:r>
            <a:r>
              <a:rPr dirty="0" spc="25"/>
              <a:t> </a:t>
            </a:r>
            <a:r>
              <a:rPr dirty="0" spc="-10"/>
              <a:t>Examples</a:t>
            </a:r>
          </a:p>
          <a:p>
            <a:pPr marL="1210310">
              <a:lnSpc>
                <a:spcPts val="2165"/>
              </a:lnSpc>
            </a:pPr>
            <a:r>
              <a:rPr dirty="0" spc="-15"/>
              <a:t>in</a:t>
            </a:r>
            <a:r>
              <a:rPr dirty="0" spc="-25"/>
              <a:t>c</a:t>
            </a:r>
            <a:r>
              <a:rPr dirty="0" spc="-10"/>
              <a:t>lude</a:t>
            </a:r>
            <a:r>
              <a:rPr dirty="0" spc="15"/>
              <a:t> </a:t>
            </a:r>
            <a:r>
              <a:rPr dirty="0" spc="-20"/>
              <a:t>b</a:t>
            </a:r>
            <a:r>
              <a:rPr dirty="0" spc="-25"/>
              <a:t>u</a:t>
            </a:r>
            <a:r>
              <a:rPr dirty="0"/>
              <a:t>t</a:t>
            </a:r>
            <a:r>
              <a:rPr dirty="0" spc="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15"/>
              <a:t>e</a:t>
            </a:r>
            <a:r>
              <a:rPr dirty="0" spc="10"/>
              <a:t> </a:t>
            </a:r>
            <a:r>
              <a:rPr dirty="0" spc="-20"/>
              <a:t>no</a:t>
            </a:r>
            <a:r>
              <a:rPr dirty="0" spc="-10"/>
              <a:t>t</a:t>
            </a:r>
            <a:r>
              <a:rPr dirty="0" spc="15"/>
              <a:t> </a:t>
            </a:r>
            <a:r>
              <a:rPr dirty="0" spc="-10"/>
              <a:t>limited</a:t>
            </a:r>
            <a:r>
              <a:rPr dirty="0" spc="-5"/>
              <a:t> </a:t>
            </a:r>
            <a:r>
              <a:rPr dirty="0"/>
              <a:t>t</a:t>
            </a:r>
            <a:r>
              <a:rPr dirty="0" spc="-10"/>
              <a:t>o:</a:t>
            </a:r>
          </a:p>
          <a:p>
            <a:pPr lvl="1" marL="2066925" indent="-228600">
              <a:lnSpc>
                <a:spcPct val="100000"/>
              </a:lnSpc>
              <a:spcBef>
                <a:spcPts val="835"/>
              </a:spcBef>
              <a:buClr>
                <a:srgbClr val="5FCAEE"/>
              </a:buClr>
              <a:buSzPct val="80000"/>
              <a:buFont typeface="Wingdings"/>
              <a:buChar char=""/>
              <a:tabLst>
                <a:tab pos="2067560" algn="l"/>
              </a:tabLst>
            </a:pP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Num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lo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at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ived</a:t>
            </a:r>
            <a:r>
              <a:rPr dirty="0" sz="15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sc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re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1500">
              <a:latin typeface="Trebuchet MS"/>
              <a:cs typeface="Trebuchet MS"/>
            </a:endParaRPr>
          </a:p>
          <a:p>
            <a:pPr lvl="1" marL="2066925" indent="-228600">
              <a:lnSpc>
                <a:spcPct val="100000"/>
              </a:lnSpc>
              <a:spcBef>
                <a:spcPts val="815"/>
              </a:spcBef>
              <a:buClr>
                <a:srgbClr val="5FCAEE"/>
              </a:buClr>
              <a:buSzPct val="80000"/>
              <a:buFont typeface="Wingdings"/>
              <a:buChar char=""/>
              <a:tabLst>
                <a:tab pos="2067560" algn="l"/>
              </a:tabLst>
            </a:pP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Num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lo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vi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t t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5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ene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nnu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we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llnes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vi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it</a:t>
            </a:r>
            <a:endParaRPr sz="1500">
              <a:latin typeface="Trebuchet MS"/>
              <a:cs typeface="Trebuchet MS"/>
            </a:endParaRPr>
          </a:p>
          <a:p>
            <a:pPr lvl="1" marL="2066925" indent="-228600">
              <a:lnSpc>
                <a:spcPct val="100000"/>
              </a:lnSpc>
              <a:spcBef>
                <a:spcPts val="825"/>
              </a:spcBef>
              <a:buClr>
                <a:srgbClr val="5FCAEE"/>
              </a:buClr>
              <a:buSzPct val="80000"/>
              <a:buFont typeface="Wingdings"/>
              <a:buChar char=""/>
              <a:tabLst>
                <a:tab pos="2067560" algn="l"/>
              </a:tabLst>
            </a:pP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Num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lo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vi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t t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he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5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500" spc="-15">
                <a:solidFill>
                  <a:srgbClr val="404040"/>
                </a:solidFill>
                <a:latin typeface="Trebuchet MS"/>
                <a:cs typeface="Trebuchet MS"/>
              </a:rPr>
              <a:t>no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1500">
              <a:latin typeface="Trebuchet MS"/>
              <a:cs typeface="Trebuchet MS"/>
            </a:endParaRPr>
          </a:p>
          <a:p>
            <a:pPr lvl="1" marL="2066925" marR="253365" indent="-228600">
              <a:lnSpc>
                <a:spcPts val="1620"/>
              </a:lnSpc>
              <a:spcBef>
                <a:spcPts val="1019"/>
              </a:spcBef>
              <a:buClr>
                <a:srgbClr val="5FCAEE"/>
              </a:buClr>
              <a:buSzPct val="80000"/>
              <a:buFont typeface="Wingdings"/>
              <a:buChar char=""/>
              <a:tabLst>
                <a:tab pos="2067560" algn="l"/>
              </a:tabLst>
            </a:pP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Num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k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 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lo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 ea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5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 spc="1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s,</a:t>
            </a:r>
            <a:r>
              <a:rPr dirty="0" sz="15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n,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obes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5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hi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gh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 choles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500" spc="-15">
                <a:solidFill>
                  <a:srgbClr val="404040"/>
                </a:solidFill>
                <a:latin typeface="Trebuchet MS"/>
                <a:cs typeface="Trebuchet MS"/>
              </a:rPr>
              <a:t>erol</a:t>
            </a:r>
            <a:endParaRPr sz="1500">
              <a:latin typeface="Trebuchet MS"/>
              <a:cs typeface="Trebuchet MS"/>
            </a:endParaRPr>
          </a:p>
          <a:p>
            <a:pPr lvl="1" marL="2066925" marR="775970" indent="-228600">
              <a:lnSpc>
                <a:spcPts val="1620"/>
              </a:lnSpc>
              <a:spcBef>
                <a:spcPts val="994"/>
              </a:spcBef>
              <a:buClr>
                <a:srgbClr val="5FCAEE"/>
              </a:buClr>
              <a:buSzPct val="80000"/>
              <a:buFont typeface="Wingdings"/>
              <a:buChar char=""/>
              <a:tabLst>
                <a:tab pos="2067560" algn="l"/>
              </a:tabLst>
            </a:pP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Num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lo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y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tt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en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ene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we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llnes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l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n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se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m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na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emen</a:t>
            </a:r>
            <a:r>
              <a:rPr dirty="0" sz="1500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 cl</a:t>
            </a:r>
            <a:r>
              <a:rPr dirty="0" sz="1500" spc="5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00" spc="-1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dirty="0" sz="1500" spc="-5">
                <a:solidFill>
                  <a:srgbClr val="404040"/>
                </a:solidFill>
                <a:latin typeface="Trebuchet MS"/>
                <a:cs typeface="Trebuchet MS"/>
              </a:rPr>
              <a:t>es</a:t>
            </a:r>
            <a:endParaRPr sz="1500">
              <a:latin typeface="Trebuchet MS"/>
              <a:cs typeface="Trebuchet MS"/>
            </a:endParaRPr>
          </a:p>
          <a:p>
            <a:pPr marL="1210310" marR="427990" indent="-286385">
              <a:lnSpc>
                <a:spcPct val="90100"/>
              </a:lnSpc>
              <a:spcBef>
                <a:spcPts val="965"/>
              </a:spcBef>
              <a:buClr>
                <a:srgbClr val="5FCAEE"/>
              </a:buClr>
              <a:buSzPct val="78947"/>
              <a:buFont typeface="Wingdings"/>
              <a:buChar char=""/>
              <a:tabLst>
                <a:tab pos="1210945" algn="l"/>
              </a:tabLst>
            </a:pPr>
            <a:r>
              <a:rPr dirty="0" spc="-15"/>
              <a:t>Ind</a:t>
            </a:r>
            <a:r>
              <a:rPr dirty="0" spc="-20"/>
              <a:t>i</a:t>
            </a:r>
            <a:r>
              <a:rPr dirty="0" spc="-20"/>
              <a:t>v</a:t>
            </a:r>
            <a:r>
              <a:rPr dirty="0" spc="-15"/>
              <a:t>id</a:t>
            </a:r>
            <a:r>
              <a:rPr dirty="0" spc="-25"/>
              <a:t>u</a:t>
            </a:r>
            <a:r>
              <a:rPr dirty="0" spc="-15"/>
              <a:t>al</a:t>
            </a:r>
            <a:r>
              <a:rPr dirty="0" spc="-10"/>
              <a:t>s</a:t>
            </a:r>
            <a:r>
              <a:rPr dirty="0" spc="30"/>
              <a:t> </a:t>
            </a:r>
            <a:r>
              <a:rPr dirty="0" spc="-5"/>
              <a:t>tha</a:t>
            </a:r>
            <a:r>
              <a:rPr dirty="0"/>
              <a:t>t</a:t>
            </a:r>
            <a:r>
              <a:rPr dirty="0" spc="5"/>
              <a:t> 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15"/>
              <a:t>e</a:t>
            </a:r>
            <a:r>
              <a:rPr dirty="0" spc="10"/>
              <a:t> </a:t>
            </a:r>
            <a:r>
              <a:rPr dirty="0" spc="-15"/>
              <a:t>utilizin</a:t>
            </a:r>
            <a:r>
              <a:rPr dirty="0" spc="-10"/>
              <a:t>g</a:t>
            </a:r>
            <a:r>
              <a:rPr dirty="0" spc="-5"/>
              <a:t> th</a:t>
            </a:r>
            <a:r>
              <a:rPr dirty="0"/>
              <a:t>e </a:t>
            </a:r>
            <a:r>
              <a:rPr dirty="0" spc="-20"/>
              <a:t>H</a:t>
            </a:r>
            <a:r>
              <a:rPr dirty="0" spc="-25"/>
              <a:t>e</a:t>
            </a:r>
            <a:r>
              <a:rPr dirty="0" spc="-15"/>
              <a:t>al</a:t>
            </a:r>
            <a:r>
              <a:rPr dirty="0" spc="-5"/>
              <a:t>t</a:t>
            </a:r>
            <a:r>
              <a:rPr dirty="0" spc="-15"/>
              <a:t>h</a:t>
            </a:r>
            <a:r>
              <a:rPr dirty="0" spc="5"/>
              <a:t> </a:t>
            </a:r>
            <a:r>
              <a:rPr dirty="0" spc="-20"/>
              <a:t>an</a:t>
            </a:r>
            <a:r>
              <a:rPr dirty="0" spc="-15"/>
              <a:t>d</a:t>
            </a:r>
            <a:r>
              <a:rPr dirty="0" spc="5"/>
              <a:t> </a:t>
            </a:r>
            <a:r>
              <a:rPr dirty="0" spc="-10"/>
              <a:t>Fitness</a:t>
            </a:r>
            <a:r>
              <a:rPr dirty="0" spc="15"/>
              <a:t> </a:t>
            </a:r>
            <a:r>
              <a:rPr dirty="0" spc="-15"/>
              <a:t>Center</a:t>
            </a:r>
            <a:r>
              <a:rPr dirty="0" spc="-20"/>
              <a:t> memb</a:t>
            </a:r>
            <a:r>
              <a:rPr dirty="0" spc="-25"/>
              <a:t>e</a:t>
            </a:r>
            <a:r>
              <a:rPr dirty="0" spc="-10"/>
              <a:t>rs</a:t>
            </a:r>
            <a:r>
              <a:rPr dirty="0" spc="-30"/>
              <a:t>h</a:t>
            </a:r>
            <a:r>
              <a:rPr dirty="0" spc="-15"/>
              <a:t>i</a:t>
            </a:r>
            <a:r>
              <a:rPr dirty="0" spc="-15"/>
              <a:t>p</a:t>
            </a:r>
            <a:r>
              <a:rPr dirty="0" spc="50"/>
              <a:t> </a:t>
            </a:r>
            <a:r>
              <a:rPr dirty="0" spc="-15"/>
              <a:t>wi</a:t>
            </a:r>
            <a:r>
              <a:rPr dirty="0" spc="-5"/>
              <a:t>l</a:t>
            </a:r>
            <a:r>
              <a:rPr dirty="0" spc="-10"/>
              <a:t>l</a:t>
            </a:r>
            <a:r>
              <a:rPr dirty="0" spc="-5"/>
              <a:t> </a:t>
            </a:r>
            <a:r>
              <a:rPr dirty="0" spc="-20"/>
              <a:t>b</a:t>
            </a:r>
            <a:r>
              <a:rPr dirty="0" spc="-15"/>
              <a:t>e</a:t>
            </a:r>
            <a:r>
              <a:rPr dirty="0" spc="5"/>
              <a:t> </a:t>
            </a:r>
            <a:r>
              <a:rPr dirty="0" spc="-10"/>
              <a:t>r</a:t>
            </a:r>
            <a:r>
              <a:rPr dirty="0" spc="-25"/>
              <a:t>e</a:t>
            </a:r>
            <a:r>
              <a:rPr dirty="0" spc="-15"/>
              <a:t>ported</a:t>
            </a:r>
            <a:r>
              <a:rPr dirty="0" spc="-10"/>
              <a:t>,</a:t>
            </a:r>
            <a:r>
              <a:rPr dirty="0" spc="40"/>
              <a:t> </a:t>
            </a:r>
            <a:r>
              <a:rPr dirty="0" spc="-15"/>
              <a:t>a</a:t>
            </a:r>
            <a:r>
              <a:rPr dirty="0" spc="-10"/>
              <a:t>s</a:t>
            </a:r>
            <a:r>
              <a:rPr dirty="0" spc="15"/>
              <a:t> </a:t>
            </a:r>
            <a:r>
              <a:rPr dirty="0" spc="-20"/>
              <a:t>we</a:t>
            </a:r>
            <a:r>
              <a:rPr dirty="0" spc="-5"/>
              <a:t>l</a:t>
            </a:r>
            <a:r>
              <a:rPr dirty="0" spc="-10"/>
              <a:t>l</a:t>
            </a:r>
            <a:r>
              <a:rPr dirty="0" spc="5"/>
              <a:t> </a:t>
            </a:r>
            <a:r>
              <a:rPr dirty="0" spc="-15"/>
              <a:t>a</a:t>
            </a:r>
            <a:r>
              <a:rPr dirty="0" spc="-10"/>
              <a:t>s</a:t>
            </a:r>
            <a:r>
              <a:rPr dirty="0"/>
              <a:t> </a:t>
            </a:r>
            <a:r>
              <a:rPr dirty="0" spc="-15"/>
              <a:t>thei</a:t>
            </a:r>
            <a:r>
              <a:rPr dirty="0" spc="-10"/>
              <a:t>r</a:t>
            </a:r>
            <a:r>
              <a:rPr dirty="0" spc="10"/>
              <a:t> </a:t>
            </a:r>
            <a:r>
              <a:rPr dirty="0" spc="-10"/>
              <a:t>visit</a:t>
            </a:r>
            <a:r>
              <a:rPr dirty="0" spc="-10"/>
              <a:t> </a:t>
            </a:r>
            <a:r>
              <a:rPr dirty="0" spc="-15"/>
              <a:t>summa</a:t>
            </a:r>
            <a:r>
              <a:rPr dirty="0" spc="-20"/>
              <a:t>r</a:t>
            </a:r>
            <a:r>
              <a:rPr dirty="0" spc="-240"/>
              <a:t>y</a:t>
            </a:r>
            <a:r>
              <a:rPr dirty="0" spc="-10"/>
              <a:t>,</a:t>
            </a:r>
            <a:r>
              <a:rPr dirty="0" spc="25"/>
              <a:t> </a:t>
            </a:r>
            <a:r>
              <a:rPr dirty="0" spc="-15"/>
              <a:t>on</a:t>
            </a:r>
            <a:r>
              <a:rPr dirty="0" spc="10"/>
              <a:t> </a:t>
            </a:r>
            <a:r>
              <a:rPr dirty="0" spc="-10"/>
              <a:t>a</a:t>
            </a:r>
            <a:r>
              <a:rPr dirty="0" spc="-10"/>
              <a:t> </a:t>
            </a:r>
            <a:r>
              <a:rPr dirty="0" spc="-15"/>
              <a:t>monthl</a:t>
            </a:r>
            <a:r>
              <a:rPr dirty="0" spc="-10"/>
              <a:t>y</a:t>
            </a:r>
            <a:r>
              <a:rPr dirty="0" spc="15"/>
              <a:t> </a:t>
            </a:r>
            <a:r>
              <a:rPr dirty="0" spc="-15"/>
              <a:t>basis.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2854" y="4488678"/>
            <a:ext cx="6584950" cy="0"/>
          </a:xfrm>
          <a:custGeom>
            <a:avLst/>
            <a:gdLst/>
            <a:ahLst/>
            <a:cxnLst/>
            <a:rect l="l" t="t" r="r" b="b"/>
            <a:pathLst>
              <a:path w="6584950" h="0">
                <a:moveTo>
                  <a:pt x="0" y="0"/>
                </a:moveTo>
                <a:lnTo>
                  <a:pt x="6584811" y="0"/>
                </a:lnTo>
              </a:path>
            </a:pathLst>
          </a:custGeom>
          <a:ln w="1511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22854" y="3929480"/>
            <a:ext cx="6584950" cy="0"/>
          </a:xfrm>
          <a:custGeom>
            <a:avLst/>
            <a:gdLst/>
            <a:ahLst/>
            <a:cxnLst/>
            <a:rect l="l" t="t" r="r" b="b"/>
            <a:pathLst>
              <a:path w="6584950" h="0">
                <a:moveTo>
                  <a:pt x="0" y="0"/>
                </a:moveTo>
                <a:lnTo>
                  <a:pt x="6584811" y="0"/>
                </a:lnTo>
              </a:path>
            </a:pathLst>
          </a:custGeom>
          <a:ln w="1511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22854" y="3370202"/>
            <a:ext cx="6584950" cy="0"/>
          </a:xfrm>
          <a:custGeom>
            <a:avLst/>
            <a:gdLst/>
            <a:ahLst/>
            <a:cxnLst/>
            <a:rect l="l" t="t" r="r" b="b"/>
            <a:pathLst>
              <a:path w="6584950" h="0">
                <a:moveTo>
                  <a:pt x="0" y="0"/>
                </a:moveTo>
                <a:lnTo>
                  <a:pt x="6584811" y="0"/>
                </a:lnTo>
              </a:path>
            </a:pathLst>
          </a:custGeom>
          <a:ln w="1511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22854" y="2810923"/>
            <a:ext cx="6584950" cy="0"/>
          </a:xfrm>
          <a:custGeom>
            <a:avLst/>
            <a:gdLst/>
            <a:ahLst/>
            <a:cxnLst/>
            <a:rect l="l" t="t" r="r" b="b"/>
            <a:pathLst>
              <a:path w="6584950" h="0">
                <a:moveTo>
                  <a:pt x="0" y="0"/>
                </a:moveTo>
                <a:lnTo>
                  <a:pt x="6584811" y="0"/>
                </a:lnTo>
              </a:path>
            </a:pathLst>
          </a:custGeom>
          <a:ln w="1511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22854" y="2251645"/>
            <a:ext cx="6584950" cy="0"/>
          </a:xfrm>
          <a:custGeom>
            <a:avLst/>
            <a:gdLst/>
            <a:ahLst/>
            <a:cxnLst/>
            <a:rect l="l" t="t" r="r" b="b"/>
            <a:pathLst>
              <a:path w="6584950" h="0">
                <a:moveTo>
                  <a:pt x="0" y="0"/>
                </a:moveTo>
                <a:lnTo>
                  <a:pt x="6584811" y="0"/>
                </a:lnTo>
              </a:path>
            </a:pathLst>
          </a:custGeom>
          <a:ln w="1511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22854" y="1692366"/>
            <a:ext cx="6584950" cy="0"/>
          </a:xfrm>
          <a:custGeom>
            <a:avLst/>
            <a:gdLst/>
            <a:ahLst/>
            <a:cxnLst/>
            <a:rect l="l" t="t" r="r" b="b"/>
            <a:pathLst>
              <a:path w="6584950" h="0">
                <a:moveTo>
                  <a:pt x="0" y="0"/>
                </a:moveTo>
                <a:lnTo>
                  <a:pt x="6584811" y="0"/>
                </a:lnTo>
              </a:path>
            </a:pathLst>
          </a:custGeom>
          <a:ln w="1511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22854" y="5047956"/>
            <a:ext cx="6584950" cy="0"/>
          </a:xfrm>
          <a:custGeom>
            <a:avLst/>
            <a:gdLst/>
            <a:ahLst/>
            <a:cxnLst/>
            <a:rect l="l" t="t" r="r" b="b"/>
            <a:pathLst>
              <a:path w="6584950" h="0">
                <a:moveTo>
                  <a:pt x="0" y="0"/>
                </a:moveTo>
                <a:lnTo>
                  <a:pt x="6584811" y="0"/>
                </a:lnTo>
              </a:path>
            </a:pathLst>
          </a:custGeom>
          <a:ln w="1511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72584" y="2221414"/>
            <a:ext cx="5485765" cy="1270000"/>
          </a:xfrm>
          <a:custGeom>
            <a:avLst/>
            <a:gdLst/>
            <a:ahLst/>
            <a:cxnLst/>
            <a:rect l="l" t="t" r="r" b="b"/>
            <a:pathLst>
              <a:path w="5485765" h="1270000">
                <a:moveTo>
                  <a:pt x="0" y="1269713"/>
                </a:moveTo>
                <a:lnTo>
                  <a:pt x="1099810" y="1269713"/>
                </a:lnTo>
                <a:lnTo>
                  <a:pt x="2199446" y="1269713"/>
                </a:lnTo>
                <a:lnTo>
                  <a:pt x="3285991" y="1179019"/>
                </a:lnTo>
                <a:lnTo>
                  <a:pt x="4385627" y="861591"/>
                </a:lnTo>
                <a:lnTo>
                  <a:pt x="5485263" y="0"/>
                </a:lnTo>
              </a:path>
            </a:pathLst>
          </a:custGeom>
          <a:ln w="45037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72584" y="2417917"/>
            <a:ext cx="4385945" cy="1012825"/>
          </a:xfrm>
          <a:custGeom>
            <a:avLst/>
            <a:gdLst/>
            <a:ahLst/>
            <a:cxnLst/>
            <a:rect l="l" t="t" r="r" b="b"/>
            <a:pathLst>
              <a:path w="4385945" h="1012825">
                <a:moveTo>
                  <a:pt x="0" y="1012747"/>
                </a:moveTo>
                <a:lnTo>
                  <a:pt x="1099810" y="876706"/>
                </a:lnTo>
                <a:lnTo>
                  <a:pt x="2199446" y="906938"/>
                </a:lnTo>
                <a:lnTo>
                  <a:pt x="3285991" y="710434"/>
                </a:lnTo>
                <a:lnTo>
                  <a:pt x="4385627" y="0"/>
                </a:lnTo>
              </a:path>
            </a:pathLst>
          </a:custGeom>
          <a:ln w="45039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893875" y="3064661"/>
            <a:ext cx="962660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75" b="1">
                <a:latin typeface="Calibri"/>
                <a:cs typeface="Calibri"/>
              </a:rPr>
              <a:t>7</a:t>
            </a:r>
            <a:r>
              <a:rPr dirty="0" sz="1550" spc="-100" b="1">
                <a:latin typeface="Calibri"/>
                <a:cs typeface="Calibri"/>
              </a:rPr>
              <a:t>,</a:t>
            </a:r>
            <a:r>
              <a:rPr dirty="0" sz="1550" spc="-75" b="1">
                <a:latin typeface="Calibri"/>
                <a:cs typeface="Calibri"/>
              </a:rPr>
              <a:t>020</a:t>
            </a:r>
            <a:r>
              <a:rPr dirty="0" sz="1550" spc="-100" b="1">
                <a:latin typeface="Calibri"/>
                <a:cs typeface="Calibri"/>
              </a:rPr>
              <a:t>,</a:t>
            </a:r>
            <a:r>
              <a:rPr dirty="0" sz="1550" spc="-75" b="1">
                <a:latin typeface="Calibri"/>
                <a:cs typeface="Calibri"/>
              </a:rPr>
              <a:t>000</a:t>
            </a:r>
            <a:r>
              <a:rPr dirty="0" sz="1550" spc="-110" b="1">
                <a:latin typeface="Calibri"/>
                <a:cs typeface="Calibri"/>
              </a:rPr>
              <a:t>.</a:t>
            </a:r>
            <a:r>
              <a:rPr dirty="0" sz="1550" spc="-75" b="1">
                <a:latin typeface="Calibri"/>
                <a:cs typeface="Calibri"/>
              </a:rPr>
              <a:t>0</a:t>
            </a:r>
            <a:r>
              <a:rPr dirty="0" sz="1550" spc="-110" b="1">
                <a:latin typeface="Calibri"/>
                <a:cs typeface="Calibri"/>
              </a:rPr>
              <a:t>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14733" y="1990822"/>
            <a:ext cx="105283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75" b="1">
                <a:latin typeface="Calibri"/>
                <a:cs typeface="Calibri"/>
              </a:rPr>
              <a:t>10</a:t>
            </a:r>
            <a:r>
              <a:rPr dirty="0" sz="1550" spc="-100" b="1">
                <a:latin typeface="Calibri"/>
                <a:cs typeface="Calibri"/>
              </a:rPr>
              <a:t>,</a:t>
            </a:r>
            <a:r>
              <a:rPr dirty="0" sz="1550" spc="-75" b="1">
                <a:latin typeface="Calibri"/>
                <a:cs typeface="Calibri"/>
              </a:rPr>
              <a:t>116</a:t>
            </a:r>
            <a:r>
              <a:rPr dirty="0" sz="1550" spc="-100" b="1">
                <a:latin typeface="Calibri"/>
                <a:cs typeface="Calibri"/>
              </a:rPr>
              <a:t>,</a:t>
            </a:r>
            <a:r>
              <a:rPr dirty="0" sz="1550" spc="-75" b="1">
                <a:latin typeface="Calibri"/>
                <a:cs typeface="Calibri"/>
              </a:rPr>
              <a:t>372</a:t>
            </a:r>
            <a:r>
              <a:rPr dirty="0" sz="1550" spc="-110" b="1">
                <a:latin typeface="Calibri"/>
                <a:cs typeface="Calibri"/>
              </a:rPr>
              <a:t>.</a:t>
            </a:r>
            <a:r>
              <a:rPr dirty="0" sz="1550" spc="-75" b="1">
                <a:latin typeface="Calibri"/>
                <a:cs typeface="Calibri"/>
              </a:rPr>
              <a:t>0</a:t>
            </a:r>
            <a:r>
              <a:rPr dirty="0" sz="1550" spc="-110" b="1">
                <a:latin typeface="Calibri"/>
                <a:cs typeface="Calibri"/>
              </a:rPr>
              <a:t>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81919" y="2053300"/>
            <a:ext cx="96139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75" b="1">
                <a:latin typeface="Calibri"/>
                <a:cs typeface="Calibri"/>
              </a:rPr>
              <a:t>9</a:t>
            </a:r>
            <a:r>
              <a:rPr dirty="0" sz="1550" spc="-100" b="1">
                <a:latin typeface="Calibri"/>
                <a:cs typeface="Calibri"/>
              </a:rPr>
              <a:t>,</a:t>
            </a:r>
            <a:r>
              <a:rPr dirty="0" sz="1550" spc="-75" b="1">
                <a:latin typeface="Calibri"/>
                <a:cs typeface="Calibri"/>
              </a:rPr>
              <a:t>392</a:t>
            </a:r>
            <a:r>
              <a:rPr dirty="0" sz="1550" spc="-100" b="1">
                <a:latin typeface="Calibri"/>
                <a:cs typeface="Calibri"/>
              </a:rPr>
              <a:t>,</a:t>
            </a:r>
            <a:r>
              <a:rPr dirty="0" sz="1550" spc="-75" b="1">
                <a:latin typeface="Calibri"/>
                <a:cs typeface="Calibri"/>
              </a:rPr>
              <a:t>094</a:t>
            </a:r>
            <a:r>
              <a:rPr dirty="0" sz="1550" spc="-110" b="1">
                <a:latin typeface="Calibri"/>
                <a:cs typeface="Calibri"/>
              </a:rPr>
              <a:t>.</a:t>
            </a:r>
            <a:r>
              <a:rPr dirty="0" sz="1550" spc="-75" b="1">
                <a:latin typeface="Calibri"/>
                <a:cs typeface="Calibri"/>
              </a:rPr>
              <a:t>4</a:t>
            </a:r>
            <a:r>
              <a:rPr dirty="0" sz="1550" spc="-110" b="1"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41936" y="4969629"/>
            <a:ext cx="33528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70">
                <a:latin typeface="Calibri"/>
                <a:cs typeface="Calibri"/>
              </a:rPr>
              <a:t>0</a:t>
            </a:r>
            <a:r>
              <a:rPr dirty="0" sz="1550" spc="-90">
                <a:latin typeface="Calibri"/>
                <a:cs typeface="Calibri"/>
              </a:rPr>
              <a:t>.</a:t>
            </a:r>
            <a:r>
              <a:rPr dirty="0" sz="1550" spc="-70">
                <a:latin typeface="Calibri"/>
                <a:cs typeface="Calibri"/>
              </a:rPr>
              <a:t>0</a:t>
            </a:r>
            <a:r>
              <a:rPr dirty="0" sz="1550" spc="-110">
                <a:latin typeface="Calibri"/>
                <a:cs typeface="Calibri"/>
              </a:rPr>
              <a:t>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3172" y="4406320"/>
            <a:ext cx="94869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75">
                <a:latin typeface="Calibri"/>
                <a:cs typeface="Calibri"/>
              </a:rPr>
              <a:t>2</a:t>
            </a:r>
            <a:r>
              <a:rPr dirty="0" sz="1550" spc="-85">
                <a:latin typeface="Calibri"/>
                <a:cs typeface="Calibri"/>
              </a:rPr>
              <a:t>,</a:t>
            </a:r>
            <a:r>
              <a:rPr dirty="0" sz="1550" spc="-75">
                <a:latin typeface="Calibri"/>
                <a:cs typeface="Calibri"/>
              </a:rPr>
              <a:t>00</a:t>
            </a:r>
            <a:r>
              <a:rPr dirty="0" sz="1550" spc="-175">
                <a:latin typeface="Calibri"/>
                <a:cs typeface="Calibri"/>
              </a:rPr>
              <a:t>0</a:t>
            </a:r>
            <a:r>
              <a:rPr dirty="0" sz="1550" spc="20">
                <a:latin typeface="Calibri"/>
                <a:cs typeface="Calibri"/>
              </a:rPr>
              <a:t>,</a:t>
            </a:r>
            <a:r>
              <a:rPr dirty="0" sz="1550" spc="-175">
                <a:latin typeface="Calibri"/>
                <a:cs typeface="Calibri"/>
              </a:rPr>
              <a:t>0</a:t>
            </a:r>
            <a:r>
              <a:rPr dirty="0" sz="1550" spc="-75">
                <a:latin typeface="Calibri"/>
                <a:cs typeface="Calibri"/>
              </a:rPr>
              <a:t>00</a:t>
            </a:r>
            <a:r>
              <a:rPr dirty="0" sz="1550" spc="-90">
                <a:latin typeface="Calibri"/>
                <a:cs typeface="Calibri"/>
              </a:rPr>
              <a:t>.</a:t>
            </a:r>
            <a:r>
              <a:rPr dirty="0" sz="1550" spc="-75">
                <a:latin typeface="Calibri"/>
                <a:cs typeface="Calibri"/>
              </a:rPr>
              <a:t>0</a:t>
            </a:r>
            <a:r>
              <a:rPr dirty="0" sz="1550" spc="-110">
                <a:latin typeface="Calibri"/>
                <a:cs typeface="Calibri"/>
              </a:rPr>
              <a:t>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3172" y="3843595"/>
            <a:ext cx="94869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75">
                <a:latin typeface="Calibri"/>
                <a:cs typeface="Calibri"/>
              </a:rPr>
              <a:t>4</a:t>
            </a:r>
            <a:r>
              <a:rPr dirty="0" sz="1550" spc="-85">
                <a:latin typeface="Calibri"/>
                <a:cs typeface="Calibri"/>
              </a:rPr>
              <a:t>,</a:t>
            </a:r>
            <a:r>
              <a:rPr dirty="0" sz="1550" spc="-75">
                <a:latin typeface="Calibri"/>
                <a:cs typeface="Calibri"/>
              </a:rPr>
              <a:t>00</a:t>
            </a:r>
            <a:r>
              <a:rPr dirty="0" sz="1550" spc="-175">
                <a:latin typeface="Calibri"/>
                <a:cs typeface="Calibri"/>
              </a:rPr>
              <a:t>0</a:t>
            </a:r>
            <a:r>
              <a:rPr dirty="0" sz="1550" spc="20">
                <a:latin typeface="Calibri"/>
                <a:cs typeface="Calibri"/>
              </a:rPr>
              <a:t>,</a:t>
            </a:r>
            <a:r>
              <a:rPr dirty="0" sz="1550" spc="-175">
                <a:latin typeface="Calibri"/>
                <a:cs typeface="Calibri"/>
              </a:rPr>
              <a:t>0</a:t>
            </a:r>
            <a:r>
              <a:rPr dirty="0" sz="1550" spc="-75">
                <a:latin typeface="Calibri"/>
                <a:cs typeface="Calibri"/>
              </a:rPr>
              <a:t>00</a:t>
            </a:r>
            <a:r>
              <a:rPr dirty="0" sz="1550" spc="-90">
                <a:latin typeface="Calibri"/>
                <a:cs typeface="Calibri"/>
              </a:rPr>
              <a:t>.</a:t>
            </a:r>
            <a:r>
              <a:rPr dirty="0" sz="1550" spc="-75">
                <a:latin typeface="Calibri"/>
                <a:cs typeface="Calibri"/>
              </a:rPr>
              <a:t>0</a:t>
            </a:r>
            <a:r>
              <a:rPr dirty="0" sz="1550" spc="-110">
                <a:latin typeface="Calibri"/>
                <a:cs typeface="Calibri"/>
              </a:rPr>
              <a:t>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3172" y="3280286"/>
            <a:ext cx="94869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75">
                <a:latin typeface="Calibri"/>
                <a:cs typeface="Calibri"/>
              </a:rPr>
              <a:t>6</a:t>
            </a:r>
            <a:r>
              <a:rPr dirty="0" sz="1550" spc="-85">
                <a:latin typeface="Calibri"/>
                <a:cs typeface="Calibri"/>
              </a:rPr>
              <a:t>,</a:t>
            </a:r>
            <a:r>
              <a:rPr dirty="0" sz="1550" spc="-75">
                <a:latin typeface="Calibri"/>
                <a:cs typeface="Calibri"/>
              </a:rPr>
              <a:t>00</a:t>
            </a:r>
            <a:r>
              <a:rPr dirty="0" sz="1550" spc="-175">
                <a:latin typeface="Calibri"/>
                <a:cs typeface="Calibri"/>
              </a:rPr>
              <a:t>0</a:t>
            </a:r>
            <a:r>
              <a:rPr dirty="0" sz="1550" spc="20">
                <a:latin typeface="Calibri"/>
                <a:cs typeface="Calibri"/>
              </a:rPr>
              <a:t>,</a:t>
            </a:r>
            <a:r>
              <a:rPr dirty="0" sz="1550" spc="-175">
                <a:latin typeface="Calibri"/>
                <a:cs typeface="Calibri"/>
              </a:rPr>
              <a:t>0</a:t>
            </a:r>
            <a:r>
              <a:rPr dirty="0" sz="1550" spc="-75">
                <a:latin typeface="Calibri"/>
                <a:cs typeface="Calibri"/>
              </a:rPr>
              <a:t>00</a:t>
            </a:r>
            <a:r>
              <a:rPr dirty="0" sz="1550" spc="-90">
                <a:latin typeface="Calibri"/>
                <a:cs typeface="Calibri"/>
              </a:rPr>
              <a:t>.</a:t>
            </a:r>
            <a:r>
              <a:rPr dirty="0" sz="1550" spc="-75">
                <a:latin typeface="Calibri"/>
                <a:cs typeface="Calibri"/>
              </a:rPr>
              <a:t>0</a:t>
            </a:r>
            <a:r>
              <a:rPr dirty="0" sz="1550" spc="-110">
                <a:latin typeface="Calibri"/>
                <a:cs typeface="Calibri"/>
              </a:rPr>
              <a:t>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3172" y="2716976"/>
            <a:ext cx="94869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75">
                <a:latin typeface="Calibri"/>
                <a:cs typeface="Calibri"/>
              </a:rPr>
              <a:t>8</a:t>
            </a:r>
            <a:r>
              <a:rPr dirty="0" sz="1550" spc="-85">
                <a:latin typeface="Calibri"/>
                <a:cs typeface="Calibri"/>
              </a:rPr>
              <a:t>,</a:t>
            </a:r>
            <a:r>
              <a:rPr dirty="0" sz="1550" spc="-75">
                <a:latin typeface="Calibri"/>
                <a:cs typeface="Calibri"/>
              </a:rPr>
              <a:t>00</a:t>
            </a:r>
            <a:r>
              <a:rPr dirty="0" sz="1550" spc="-175">
                <a:latin typeface="Calibri"/>
                <a:cs typeface="Calibri"/>
              </a:rPr>
              <a:t>0</a:t>
            </a:r>
            <a:r>
              <a:rPr dirty="0" sz="1550" spc="20">
                <a:latin typeface="Calibri"/>
                <a:cs typeface="Calibri"/>
              </a:rPr>
              <a:t>,</a:t>
            </a:r>
            <a:r>
              <a:rPr dirty="0" sz="1550" spc="-175">
                <a:latin typeface="Calibri"/>
                <a:cs typeface="Calibri"/>
              </a:rPr>
              <a:t>0</a:t>
            </a:r>
            <a:r>
              <a:rPr dirty="0" sz="1550" spc="-75">
                <a:latin typeface="Calibri"/>
                <a:cs typeface="Calibri"/>
              </a:rPr>
              <a:t>00</a:t>
            </a:r>
            <a:r>
              <a:rPr dirty="0" sz="1550" spc="-90">
                <a:latin typeface="Calibri"/>
                <a:cs typeface="Calibri"/>
              </a:rPr>
              <a:t>.</a:t>
            </a:r>
            <a:r>
              <a:rPr dirty="0" sz="1550" spc="-75">
                <a:latin typeface="Calibri"/>
                <a:cs typeface="Calibri"/>
              </a:rPr>
              <a:t>0</a:t>
            </a:r>
            <a:r>
              <a:rPr dirty="0" sz="1550" spc="-110">
                <a:latin typeface="Calibri"/>
                <a:cs typeface="Calibri"/>
              </a:rPr>
              <a:t>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4154" y="2154070"/>
            <a:ext cx="1045844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70">
                <a:latin typeface="Calibri"/>
                <a:cs typeface="Calibri"/>
              </a:rPr>
              <a:t>10</a:t>
            </a:r>
            <a:r>
              <a:rPr dirty="0" sz="1550" spc="-80">
                <a:latin typeface="Calibri"/>
                <a:cs typeface="Calibri"/>
              </a:rPr>
              <a:t>,</a:t>
            </a:r>
            <a:r>
              <a:rPr dirty="0" sz="1550" spc="-70">
                <a:latin typeface="Calibri"/>
                <a:cs typeface="Calibri"/>
              </a:rPr>
              <a:t>0</a:t>
            </a:r>
            <a:r>
              <a:rPr dirty="0" sz="1550" spc="-170">
                <a:latin typeface="Calibri"/>
                <a:cs typeface="Calibri"/>
              </a:rPr>
              <a:t>0</a:t>
            </a:r>
            <a:r>
              <a:rPr dirty="0" sz="1550" spc="-70">
                <a:latin typeface="Calibri"/>
                <a:cs typeface="Calibri"/>
              </a:rPr>
              <a:t>0</a:t>
            </a:r>
            <a:r>
              <a:rPr dirty="0" sz="1550" spc="-80">
                <a:latin typeface="Calibri"/>
                <a:cs typeface="Calibri"/>
              </a:rPr>
              <a:t>,</a:t>
            </a:r>
            <a:r>
              <a:rPr dirty="0" sz="1550" spc="-70">
                <a:latin typeface="Calibri"/>
                <a:cs typeface="Calibri"/>
              </a:rPr>
              <a:t>000</a:t>
            </a:r>
            <a:r>
              <a:rPr dirty="0" sz="1550" spc="-85">
                <a:latin typeface="Calibri"/>
                <a:cs typeface="Calibri"/>
              </a:rPr>
              <a:t>.</a:t>
            </a:r>
            <a:r>
              <a:rPr dirty="0" sz="1550" spc="-70">
                <a:latin typeface="Calibri"/>
                <a:cs typeface="Calibri"/>
              </a:rPr>
              <a:t>0</a:t>
            </a:r>
            <a:r>
              <a:rPr dirty="0" sz="1550" spc="-110">
                <a:latin typeface="Calibri"/>
                <a:cs typeface="Calibri"/>
              </a:rPr>
              <a:t>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4154" y="1590761"/>
            <a:ext cx="1045844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70">
                <a:latin typeface="Calibri"/>
                <a:cs typeface="Calibri"/>
              </a:rPr>
              <a:t>12</a:t>
            </a:r>
            <a:r>
              <a:rPr dirty="0" sz="1550" spc="-80">
                <a:latin typeface="Calibri"/>
                <a:cs typeface="Calibri"/>
              </a:rPr>
              <a:t>,</a:t>
            </a:r>
            <a:r>
              <a:rPr dirty="0" sz="1550" spc="-70">
                <a:latin typeface="Calibri"/>
                <a:cs typeface="Calibri"/>
              </a:rPr>
              <a:t>0</a:t>
            </a:r>
            <a:r>
              <a:rPr dirty="0" sz="1550" spc="-170">
                <a:latin typeface="Calibri"/>
                <a:cs typeface="Calibri"/>
              </a:rPr>
              <a:t>0</a:t>
            </a:r>
            <a:r>
              <a:rPr dirty="0" sz="1550" spc="-70">
                <a:latin typeface="Calibri"/>
                <a:cs typeface="Calibri"/>
              </a:rPr>
              <a:t>0</a:t>
            </a:r>
            <a:r>
              <a:rPr dirty="0" sz="1550" spc="-80">
                <a:latin typeface="Calibri"/>
                <a:cs typeface="Calibri"/>
              </a:rPr>
              <a:t>,</a:t>
            </a:r>
            <a:r>
              <a:rPr dirty="0" sz="1550" spc="-70">
                <a:latin typeface="Calibri"/>
                <a:cs typeface="Calibri"/>
              </a:rPr>
              <a:t>000</a:t>
            </a:r>
            <a:r>
              <a:rPr dirty="0" sz="1550" spc="-85">
                <a:latin typeface="Calibri"/>
                <a:cs typeface="Calibri"/>
              </a:rPr>
              <a:t>.</a:t>
            </a:r>
            <a:r>
              <a:rPr dirty="0" sz="1550" spc="-70">
                <a:latin typeface="Calibri"/>
                <a:cs typeface="Calibri"/>
              </a:rPr>
              <a:t>0</a:t>
            </a:r>
            <a:r>
              <a:rPr dirty="0" sz="1550" spc="-110">
                <a:latin typeface="Calibri"/>
                <a:cs typeface="Calibri"/>
              </a:rPr>
              <a:t>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72335" y="5232138"/>
            <a:ext cx="40005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105">
                <a:latin typeface="Calibri"/>
                <a:cs typeface="Calibri"/>
              </a:rPr>
              <a:t>F</a:t>
            </a:r>
            <a:r>
              <a:rPr dirty="0" sz="1550" spc="-110">
                <a:latin typeface="Calibri"/>
                <a:cs typeface="Calibri"/>
              </a:rPr>
              <a:t>Y</a:t>
            </a:r>
            <a:r>
              <a:rPr dirty="0" sz="1550" spc="25">
                <a:latin typeface="Calibri"/>
                <a:cs typeface="Calibri"/>
              </a:rPr>
              <a:t> </a:t>
            </a:r>
            <a:r>
              <a:rPr dirty="0" sz="1550" spc="-175">
                <a:latin typeface="Calibri"/>
                <a:cs typeface="Calibri"/>
              </a:rPr>
              <a:t>1</a:t>
            </a:r>
            <a:r>
              <a:rPr dirty="0" sz="1550" spc="-110">
                <a:latin typeface="Calibri"/>
                <a:cs typeface="Calibri"/>
              </a:rPr>
              <a:t>5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71186" y="5232138"/>
            <a:ext cx="399415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105">
                <a:latin typeface="Calibri"/>
                <a:cs typeface="Calibri"/>
              </a:rPr>
              <a:t>F</a:t>
            </a:r>
            <a:r>
              <a:rPr dirty="0" sz="1550" spc="-110">
                <a:latin typeface="Calibri"/>
                <a:cs typeface="Calibri"/>
              </a:rPr>
              <a:t>Y</a:t>
            </a:r>
            <a:r>
              <a:rPr dirty="0" sz="1550" spc="20">
                <a:latin typeface="Calibri"/>
                <a:cs typeface="Calibri"/>
              </a:rPr>
              <a:t> </a:t>
            </a:r>
            <a:r>
              <a:rPr dirty="0" sz="1550" spc="-175">
                <a:latin typeface="Calibri"/>
                <a:cs typeface="Calibri"/>
              </a:rPr>
              <a:t>1</a:t>
            </a:r>
            <a:r>
              <a:rPr dirty="0" sz="1550" spc="-110">
                <a:latin typeface="Calibri"/>
                <a:cs typeface="Calibri"/>
              </a:rPr>
              <a:t>6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69425" y="5232138"/>
            <a:ext cx="40132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105">
                <a:latin typeface="Calibri"/>
                <a:cs typeface="Calibri"/>
              </a:rPr>
              <a:t>FY</a:t>
            </a:r>
            <a:r>
              <a:rPr dirty="0" sz="1550" spc="25">
                <a:latin typeface="Calibri"/>
                <a:cs typeface="Calibri"/>
              </a:rPr>
              <a:t> </a:t>
            </a:r>
            <a:r>
              <a:rPr dirty="0" sz="1550" spc="-170">
                <a:latin typeface="Calibri"/>
                <a:cs typeface="Calibri"/>
              </a:rPr>
              <a:t>1</a:t>
            </a:r>
            <a:r>
              <a:rPr dirty="0" sz="1550" spc="-110">
                <a:latin typeface="Calibri"/>
                <a:cs typeface="Calibri"/>
              </a:rPr>
              <a:t>7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68189" y="5232138"/>
            <a:ext cx="399415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105">
                <a:latin typeface="Calibri"/>
                <a:cs typeface="Calibri"/>
              </a:rPr>
              <a:t>F</a:t>
            </a:r>
            <a:r>
              <a:rPr dirty="0" sz="1550" spc="-110">
                <a:latin typeface="Calibri"/>
                <a:cs typeface="Calibri"/>
              </a:rPr>
              <a:t>Y</a:t>
            </a:r>
            <a:r>
              <a:rPr dirty="0" sz="1550" spc="20">
                <a:latin typeface="Calibri"/>
                <a:cs typeface="Calibri"/>
              </a:rPr>
              <a:t> </a:t>
            </a:r>
            <a:r>
              <a:rPr dirty="0" sz="1550" spc="-175">
                <a:latin typeface="Calibri"/>
                <a:cs typeface="Calibri"/>
              </a:rPr>
              <a:t>1</a:t>
            </a:r>
            <a:r>
              <a:rPr dirty="0" sz="1550" spc="-110">
                <a:latin typeface="Calibri"/>
                <a:cs typeface="Calibri"/>
              </a:rPr>
              <a:t>8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66603" y="5232138"/>
            <a:ext cx="401320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105">
                <a:latin typeface="Calibri"/>
                <a:cs typeface="Calibri"/>
              </a:rPr>
              <a:t>FY</a:t>
            </a:r>
            <a:r>
              <a:rPr dirty="0" sz="1550" spc="25">
                <a:latin typeface="Calibri"/>
                <a:cs typeface="Calibri"/>
              </a:rPr>
              <a:t> </a:t>
            </a:r>
            <a:r>
              <a:rPr dirty="0" sz="1550" spc="-170">
                <a:latin typeface="Calibri"/>
                <a:cs typeface="Calibri"/>
              </a:rPr>
              <a:t>1</a:t>
            </a:r>
            <a:r>
              <a:rPr dirty="0" sz="1550" spc="-110">
                <a:latin typeface="Calibri"/>
                <a:cs typeface="Calibri"/>
              </a:rPr>
              <a:t>9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65366" y="5232138"/>
            <a:ext cx="399415" cy="222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105">
                <a:latin typeface="Calibri"/>
                <a:cs typeface="Calibri"/>
              </a:rPr>
              <a:t>F</a:t>
            </a:r>
            <a:r>
              <a:rPr dirty="0" sz="1550" spc="-110">
                <a:latin typeface="Calibri"/>
                <a:cs typeface="Calibri"/>
              </a:rPr>
              <a:t>Y</a:t>
            </a:r>
            <a:r>
              <a:rPr dirty="0" sz="1550" spc="20">
                <a:latin typeface="Calibri"/>
                <a:cs typeface="Calibri"/>
              </a:rPr>
              <a:t> </a:t>
            </a:r>
            <a:r>
              <a:rPr dirty="0" sz="1550" spc="-175">
                <a:latin typeface="Calibri"/>
                <a:cs typeface="Calibri"/>
              </a:rPr>
              <a:t>2</a:t>
            </a:r>
            <a:r>
              <a:rPr dirty="0" sz="1550" spc="-110">
                <a:latin typeface="Calibri"/>
                <a:cs typeface="Calibri"/>
              </a:rPr>
              <a:t>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13789" y="1053123"/>
            <a:ext cx="2303145" cy="389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50" spc="-250" b="1">
                <a:latin typeface="Calibri"/>
                <a:cs typeface="Calibri"/>
              </a:rPr>
              <a:t>H</a:t>
            </a:r>
            <a:r>
              <a:rPr dirty="0" sz="2850" spc="-200" b="1">
                <a:latin typeface="Calibri"/>
                <a:cs typeface="Calibri"/>
              </a:rPr>
              <a:t>e</a:t>
            </a:r>
            <a:r>
              <a:rPr dirty="0" sz="2850" spc="-140" b="1">
                <a:latin typeface="Calibri"/>
                <a:cs typeface="Calibri"/>
              </a:rPr>
              <a:t>al</a:t>
            </a:r>
            <a:r>
              <a:rPr dirty="0" sz="2850" spc="-175" b="1">
                <a:latin typeface="Calibri"/>
                <a:cs typeface="Calibri"/>
              </a:rPr>
              <a:t>t</a:t>
            </a:r>
            <a:r>
              <a:rPr dirty="0" sz="2850" spc="-215" b="1">
                <a:latin typeface="Calibri"/>
                <a:cs typeface="Calibri"/>
              </a:rPr>
              <a:t>h</a:t>
            </a:r>
            <a:r>
              <a:rPr dirty="0" sz="2850" spc="-15" b="1">
                <a:latin typeface="Calibri"/>
                <a:cs typeface="Calibri"/>
              </a:rPr>
              <a:t> </a:t>
            </a:r>
            <a:r>
              <a:rPr dirty="0" sz="2850" spc="-180" b="1">
                <a:latin typeface="Calibri"/>
                <a:cs typeface="Calibri"/>
              </a:rPr>
              <a:t>P</a:t>
            </a:r>
            <a:r>
              <a:rPr dirty="0" sz="2850" spc="-140" b="1">
                <a:latin typeface="Calibri"/>
                <a:cs typeface="Calibri"/>
              </a:rPr>
              <a:t>la</a:t>
            </a:r>
            <a:r>
              <a:rPr dirty="0" sz="2850" spc="-215" b="1">
                <a:latin typeface="Calibri"/>
                <a:cs typeface="Calibri"/>
              </a:rPr>
              <a:t>n</a:t>
            </a:r>
            <a:r>
              <a:rPr dirty="0" sz="2850" spc="-220" b="1">
                <a:latin typeface="Calibri"/>
                <a:cs typeface="Calibri"/>
              </a:rPr>
              <a:t> </a:t>
            </a:r>
            <a:r>
              <a:rPr dirty="0" sz="2850" spc="-175" b="1">
                <a:latin typeface="Calibri"/>
                <a:cs typeface="Calibri"/>
              </a:rPr>
              <a:t>C</a:t>
            </a:r>
            <a:r>
              <a:rPr dirty="0" sz="2850" spc="-210" b="1">
                <a:latin typeface="Calibri"/>
                <a:cs typeface="Calibri"/>
              </a:rPr>
              <a:t>o</a:t>
            </a:r>
            <a:r>
              <a:rPr dirty="0" sz="2850" spc="-110" b="1">
                <a:latin typeface="Calibri"/>
                <a:cs typeface="Calibri"/>
              </a:rPr>
              <a:t>s</a:t>
            </a:r>
            <a:r>
              <a:rPr dirty="0" sz="2850" spc="-175" b="1">
                <a:latin typeface="Calibri"/>
                <a:cs typeface="Calibri"/>
              </a:rPr>
              <a:t>t</a:t>
            </a:r>
            <a:r>
              <a:rPr dirty="0" sz="2850" spc="-150" b="1">
                <a:latin typeface="Calibri"/>
                <a:cs typeface="Calibri"/>
              </a:rPr>
              <a:t>s</a:t>
            </a:r>
            <a:endParaRPr sz="28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68758" y="5743276"/>
            <a:ext cx="327660" cy="0"/>
          </a:xfrm>
          <a:custGeom>
            <a:avLst/>
            <a:gdLst/>
            <a:ahLst/>
            <a:cxnLst/>
            <a:rect l="l" t="t" r="r" b="b"/>
            <a:pathLst>
              <a:path w="327660" h="0">
                <a:moveTo>
                  <a:pt x="0" y="0"/>
                </a:moveTo>
                <a:lnTo>
                  <a:pt x="327272" y="0"/>
                </a:lnTo>
              </a:path>
            </a:pathLst>
          </a:custGeom>
          <a:ln w="45346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028189" y="5658524"/>
            <a:ext cx="52768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135">
                <a:latin typeface="Calibri"/>
                <a:cs typeface="Calibri"/>
              </a:rPr>
              <a:t>B</a:t>
            </a:r>
            <a:r>
              <a:rPr dirty="0" sz="1550" spc="-105">
                <a:latin typeface="Calibri"/>
                <a:cs typeface="Calibri"/>
              </a:rPr>
              <a:t>ud</a:t>
            </a:r>
            <a:r>
              <a:rPr dirty="0" sz="1550" spc="-20">
                <a:latin typeface="Calibri"/>
                <a:cs typeface="Calibri"/>
              </a:rPr>
              <a:t>g</a:t>
            </a:r>
            <a:r>
              <a:rPr dirty="0" sz="1550" spc="-165">
                <a:latin typeface="Calibri"/>
                <a:cs typeface="Calibri"/>
              </a:rPr>
              <a:t>e</a:t>
            </a:r>
            <a:r>
              <a:rPr dirty="0" sz="1550" spc="-75">
                <a:latin typeface="Calibri"/>
                <a:cs typeface="Calibri"/>
              </a:rPr>
              <a:t>t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02940" y="5743276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 h="0">
                <a:moveTo>
                  <a:pt x="0" y="0"/>
                </a:moveTo>
                <a:lnTo>
                  <a:pt x="340363" y="0"/>
                </a:lnTo>
              </a:path>
            </a:pathLst>
          </a:custGeom>
          <a:ln w="45346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074239" y="5658524"/>
            <a:ext cx="470534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90">
                <a:latin typeface="Calibri"/>
                <a:cs typeface="Calibri"/>
              </a:rPr>
              <a:t>A</a:t>
            </a:r>
            <a:r>
              <a:rPr dirty="0" sz="1550" spc="-150">
                <a:latin typeface="Calibri"/>
                <a:cs typeface="Calibri"/>
              </a:rPr>
              <a:t>c</a:t>
            </a:r>
            <a:r>
              <a:rPr dirty="0" sz="1550" spc="-105">
                <a:latin typeface="Calibri"/>
                <a:cs typeface="Calibri"/>
              </a:rPr>
              <a:t>u</a:t>
            </a:r>
            <a:r>
              <a:rPr dirty="0" sz="1550" spc="-15">
                <a:latin typeface="Calibri"/>
                <a:cs typeface="Calibri"/>
              </a:rPr>
              <a:t>t</a:t>
            </a:r>
            <a:r>
              <a:rPr dirty="0" sz="1550" spc="-135">
                <a:latin typeface="Calibri"/>
                <a:cs typeface="Calibri"/>
              </a:rPr>
              <a:t>a</a:t>
            </a:r>
            <a:r>
              <a:rPr dirty="0" sz="1550" spc="-50">
                <a:latin typeface="Calibri"/>
                <a:cs typeface="Calibri"/>
              </a:rPr>
              <a:t>l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39946" y="845802"/>
            <a:ext cx="8064500" cy="5200015"/>
          </a:xfrm>
          <a:custGeom>
            <a:avLst/>
            <a:gdLst/>
            <a:ahLst/>
            <a:cxnLst/>
            <a:rect l="l" t="t" r="r" b="b"/>
            <a:pathLst>
              <a:path w="8064500" h="5200015">
                <a:moveTo>
                  <a:pt x="0" y="5199778"/>
                </a:moveTo>
                <a:lnTo>
                  <a:pt x="8063996" y="5199778"/>
                </a:lnTo>
                <a:lnTo>
                  <a:pt x="8063996" y="0"/>
                </a:lnTo>
                <a:lnTo>
                  <a:pt x="0" y="0"/>
                </a:lnTo>
                <a:lnTo>
                  <a:pt x="0" y="5199778"/>
                </a:lnTo>
                <a:close/>
              </a:path>
            </a:pathLst>
          </a:custGeom>
          <a:ln w="1453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8585" y="4197938"/>
            <a:ext cx="48387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60" b="1">
                <a:latin typeface="Calibri"/>
                <a:cs typeface="Calibri"/>
              </a:rPr>
              <a:t>7</a:t>
            </a:r>
            <a:r>
              <a:rPr dirty="0" sz="1350" spc="-45" b="1">
                <a:latin typeface="Calibri"/>
                <a:cs typeface="Calibri"/>
              </a:rPr>
              <a:t>.</a:t>
            </a:r>
            <a:r>
              <a:rPr dirty="0" sz="1350" spc="60" b="1">
                <a:latin typeface="Calibri"/>
                <a:cs typeface="Calibri"/>
              </a:rPr>
              <a:t>95</a:t>
            </a:r>
            <a:r>
              <a:rPr dirty="0" sz="1350" spc="25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5137" y="5068147"/>
            <a:ext cx="53657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10" b="1">
                <a:latin typeface="Calibri"/>
                <a:cs typeface="Calibri"/>
              </a:rPr>
              <a:t>-</a:t>
            </a:r>
            <a:r>
              <a:rPr dirty="0" sz="1350" spc="55" b="1">
                <a:latin typeface="Calibri"/>
                <a:cs typeface="Calibri"/>
              </a:rPr>
              <a:t>1</a:t>
            </a:r>
            <a:r>
              <a:rPr dirty="0" sz="1350" spc="-45" b="1">
                <a:latin typeface="Calibri"/>
                <a:cs typeface="Calibri"/>
              </a:rPr>
              <a:t>.</a:t>
            </a:r>
            <a:r>
              <a:rPr dirty="0" sz="1350" spc="55" b="1">
                <a:latin typeface="Calibri"/>
                <a:cs typeface="Calibri"/>
              </a:rPr>
              <a:t>06</a:t>
            </a:r>
            <a:r>
              <a:rPr dirty="0" sz="1350" spc="25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75884" y="4142836"/>
            <a:ext cx="57785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55" b="1">
                <a:latin typeface="Calibri"/>
                <a:cs typeface="Calibri"/>
              </a:rPr>
              <a:t>10</a:t>
            </a:r>
            <a:r>
              <a:rPr dirty="0" sz="1350" spc="-45" b="1">
                <a:latin typeface="Calibri"/>
                <a:cs typeface="Calibri"/>
              </a:rPr>
              <a:t>.</a:t>
            </a:r>
            <a:r>
              <a:rPr dirty="0" sz="1350" spc="55" b="1">
                <a:latin typeface="Calibri"/>
                <a:cs typeface="Calibri"/>
              </a:rPr>
              <a:t>76</a:t>
            </a:r>
            <a:r>
              <a:rPr dirty="0" sz="1350" spc="25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14686" y="1599411"/>
            <a:ext cx="57975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60" b="1">
                <a:latin typeface="Calibri"/>
                <a:cs typeface="Calibri"/>
              </a:rPr>
              <a:t>37</a:t>
            </a:r>
            <a:r>
              <a:rPr dirty="0" sz="1350" spc="-45" b="1">
                <a:latin typeface="Calibri"/>
                <a:cs typeface="Calibri"/>
              </a:rPr>
              <a:t>.</a:t>
            </a:r>
            <a:r>
              <a:rPr dirty="0" sz="1350" spc="60" b="1">
                <a:latin typeface="Calibri"/>
                <a:cs typeface="Calibri"/>
              </a:rPr>
              <a:t>21</a:t>
            </a:r>
            <a:r>
              <a:rPr dirty="0" sz="1350" spc="25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95158" y="4256996"/>
            <a:ext cx="48260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55" b="1">
                <a:latin typeface="Calibri"/>
                <a:cs typeface="Calibri"/>
              </a:rPr>
              <a:t>7</a:t>
            </a:r>
            <a:r>
              <a:rPr dirty="0" sz="1350" spc="-45" b="1">
                <a:latin typeface="Calibri"/>
                <a:cs typeface="Calibri"/>
              </a:rPr>
              <a:t>.</a:t>
            </a:r>
            <a:r>
              <a:rPr dirty="0" sz="1350" spc="55" b="1">
                <a:latin typeface="Calibri"/>
                <a:cs typeface="Calibri"/>
              </a:rPr>
              <a:t>71</a:t>
            </a:r>
            <a:r>
              <a:rPr dirty="0" sz="1350" spc="25" b="1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5825" y="5839024"/>
            <a:ext cx="53467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5">
                <a:latin typeface="Calibri"/>
                <a:cs typeface="Calibri"/>
              </a:rPr>
              <a:t>-</a:t>
            </a:r>
            <a:r>
              <a:rPr dirty="0" sz="1350" spc="55">
                <a:latin typeface="Calibri"/>
                <a:cs typeface="Calibri"/>
              </a:rPr>
              <a:t>5</a:t>
            </a:r>
            <a:r>
              <a:rPr dirty="0" sz="1350" spc="-25">
                <a:latin typeface="Calibri"/>
                <a:cs typeface="Calibri"/>
              </a:rPr>
              <a:t>.</a:t>
            </a:r>
            <a:r>
              <a:rPr dirty="0" sz="1350" spc="55">
                <a:latin typeface="Calibri"/>
                <a:cs typeface="Calibri"/>
              </a:rPr>
              <a:t>00</a:t>
            </a:r>
            <a:r>
              <a:rPr dirty="0" sz="1350" spc="25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780" y="5358067"/>
            <a:ext cx="480059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55">
                <a:latin typeface="Calibri"/>
                <a:cs typeface="Calibri"/>
              </a:rPr>
              <a:t>0</a:t>
            </a:r>
            <a:r>
              <a:rPr dirty="0" sz="1350" spc="-25">
                <a:latin typeface="Calibri"/>
                <a:cs typeface="Calibri"/>
              </a:rPr>
              <a:t>.</a:t>
            </a:r>
            <a:r>
              <a:rPr dirty="0" sz="1350" spc="55">
                <a:latin typeface="Calibri"/>
                <a:cs typeface="Calibri"/>
              </a:rPr>
              <a:t>00</a:t>
            </a:r>
            <a:r>
              <a:rPr dirty="0" sz="1350" spc="25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1780" y="4877551"/>
            <a:ext cx="480059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55">
                <a:latin typeface="Calibri"/>
                <a:cs typeface="Calibri"/>
              </a:rPr>
              <a:t>5</a:t>
            </a:r>
            <a:r>
              <a:rPr dirty="0" sz="1350" spc="-25">
                <a:latin typeface="Calibri"/>
                <a:cs typeface="Calibri"/>
              </a:rPr>
              <a:t>.</a:t>
            </a:r>
            <a:r>
              <a:rPr dirty="0" sz="1350" spc="55">
                <a:latin typeface="Calibri"/>
                <a:cs typeface="Calibri"/>
              </a:rPr>
              <a:t>00</a:t>
            </a:r>
            <a:r>
              <a:rPr dirty="0" sz="1350" spc="25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8977" y="4396587"/>
            <a:ext cx="56451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60">
                <a:latin typeface="Calibri"/>
                <a:cs typeface="Calibri"/>
              </a:rPr>
              <a:t>10</a:t>
            </a:r>
            <a:r>
              <a:rPr dirty="0" sz="1350" spc="-20">
                <a:latin typeface="Calibri"/>
                <a:cs typeface="Calibri"/>
              </a:rPr>
              <a:t>.</a:t>
            </a:r>
            <a:r>
              <a:rPr dirty="0" sz="1350" spc="60">
                <a:latin typeface="Calibri"/>
                <a:cs typeface="Calibri"/>
              </a:rPr>
              <a:t>0</a:t>
            </a:r>
            <a:r>
              <a:rPr dirty="0" sz="1350" spc="-45">
                <a:latin typeface="Calibri"/>
                <a:cs typeface="Calibri"/>
              </a:rPr>
              <a:t>0</a:t>
            </a:r>
            <a:r>
              <a:rPr dirty="0" sz="1350" spc="25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8977" y="3915552"/>
            <a:ext cx="56451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60">
                <a:latin typeface="Calibri"/>
                <a:cs typeface="Calibri"/>
              </a:rPr>
              <a:t>15</a:t>
            </a:r>
            <a:r>
              <a:rPr dirty="0" sz="1350" spc="-20">
                <a:latin typeface="Calibri"/>
                <a:cs typeface="Calibri"/>
              </a:rPr>
              <a:t>.</a:t>
            </a:r>
            <a:r>
              <a:rPr dirty="0" sz="1350" spc="60">
                <a:latin typeface="Calibri"/>
                <a:cs typeface="Calibri"/>
              </a:rPr>
              <a:t>0</a:t>
            </a:r>
            <a:r>
              <a:rPr dirty="0" sz="1350" spc="-45">
                <a:latin typeface="Calibri"/>
                <a:cs typeface="Calibri"/>
              </a:rPr>
              <a:t>0</a:t>
            </a:r>
            <a:r>
              <a:rPr dirty="0" sz="1350" spc="25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8977" y="3435036"/>
            <a:ext cx="56451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60">
                <a:latin typeface="Calibri"/>
                <a:cs typeface="Calibri"/>
              </a:rPr>
              <a:t>20</a:t>
            </a:r>
            <a:r>
              <a:rPr dirty="0" sz="1350" spc="-20">
                <a:latin typeface="Calibri"/>
                <a:cs typeface="Calibri"/>
              </a:rPr>
              <a:t>.</a:t>
            </a:r>
            <a:r>
              <a:rPr dirty="0" sz="1350" spc="60">
                <a:latin typeface="Calibri"/>
                <a:cs typeface="Calibri"/>
              </a:rPr>
              <a:t>0</a:t>
            </a:r>
            <a:r>
              <a:rPr dirty="0" sz="1350" spc="-45">
                <a:latin typeface="Calibri"/>
                <a:cs typeface="Calibri"/>
              </a:rPr>
              <a:t>0</a:t>
            </a:r>
            <a:r>
              <a:rPr dirty="0" sz="1350" spc="25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8977" y="2954162"/>
            <a:ext cx="56451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60">
                <a:latin typeface="Calibri"/>
                <a:cs typeface="Calibri"/>
              </a:rPr>
              <a:t>25</a:t>
            </a:r>
            <a:r>
              <a:rPr dirty="0" sz="1350" spc="-20">
                <a:latin typeface="Calibri"/>
                <a:cs typeface="Calibri"/>
              </a:rPr>
              <a:t>.</a:t>
            </a:r>
            <a:r>
              <a:rPr dirty="0" sz="1350" spc="60">
                <a:latin typeface="Calibri"/>
                <a:cs typeface="Calibri"/>
              </a:rPr>
              <a:t>0</a:t>
            </a:r>
            <a:r>
              <a:rPr dirty="0" sz="1350" spc="-45">
                <a:latin typeface="Calibri"/>
                <a:cs typeface="Calibri"/>
              </a:rPr>
              <a:t>0</a:t>
            </a:r>
            <a:r>
              <a:rPr dirty="0" sz="1350" spc="25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8977" y="2473109"/>
            <a:ext cx="56451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60">
                <a:latin typeface="Calibri"/>
                <a:cs typeface="Calibri"/>
              </a:rPr>
              <a:t>30</a:t>
            </a:r>
            <a:r>
              <a:rPr dirty="0" sz="1350" spc="-20">
                <a:latin typeface="Calibri"/>
                <a:cs typeface="Calibri"/>
              </a:rPr>
              <a:t>.</a:t>
            </a:r>
            <a:r>
              <a:rPr dirty="0" sz="1350" spc="60">
                <a:latin typeface="Calibri"/>
                <a:cs typeface="Calibri"/>
              </a:rPr>
              <a:t>0</a:t>
            </a:r>
            <a:r>
              <a:rPr dirty="0" sz="1350" spc="-45">
                <a:latin typeface="Calibri"/>
                <a:cs typeface="Calibri"/>
              </a:rPr>
              <a:t>0</a:t>
            </a:r>
            <a:r>
              <a:rPr dirty="0" sz="1350" spc="25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8977" y="1992235"/>
            <a:ext cx="56451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60">
                <a:latin typeface="Calibri"/>
                <a:cs typeface="Calibri"/>
              </a:rPr>
              <a:t>35</a:t>
            </a:r>
            <a:r>
              <a:rPr dirty="0" sz="1350" spc="-20">
                <a:latin typeface="Calibri"/>
                <a:cs typeface="Calibri"/>
              </a:rPr>
              <a:t>.</a:t>
            </a:r>
            <a:r>
              <a:rPr dirty="0" sz="1350" spc="60">
                <a:latin typeface="Calibri"/>
                <a:cs typeface="Calibri"/>
              </a:rPr>
              <a:t>0</a:t>
            </a:r>
            <a:r>
              <a:rPr dirty="0" sz="1350" spc="-45">
                <a:latin typeface="Calibri"/>
                <a:cs typeface="Calibri"/>
              </a:rPr>
              <a:t>0</a:t>
            </a:r>
            <a:r>
              <a:rPr dirty="0" sz="1350" spc="25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8977" y="1511719"/>
            <a:ext cx="56451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60">
                <a:latin typeface="Calibri"/>
                <a:cs typeface="Calibri"/>
              </a:rPr>
              <a:t>40</a:t>
            </a:r>
            <a:r>
              <a:rPr dirty="0" sz="1350" spc="-20">
                <a:latin typeface="Calibri"/>
                <a:cs typeface="Calibri"/>
              </a:rPr>
              <a:t>.</a:t>
            </a:r>
            <a:r>
              <a:rPr dirty="0" sz="1350" spc="60">
                <a:latin typeface="Calibri"/>
                <a:cs typeface="Calibri"/>
              </a:rPr>
              <a:t>0</a:t>
            </a:r>
            <a:r>
              <a:rPr dirty="0" sz="1350" spc="-45">
                <a:latin typeface="Calibri"/>
                <a:cs typeface="Calibri"/>
              </a:rPr>
              <a:t>0</a:t>
            </a:r>
            <a:r>
              <a:rPr dirty="0" sz="1350" spc="25">
                <a:latin typeface="Calibri"/>
                <a:cs typeface="Calibri"/>
              </a:rPr>
              <a:t>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74523" y="5591614"/>
            <a:ext cx="41529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10">
                <a:latin typeface="Calibri"/>
                <a:cs typeface="Calibri"/>
              </a:rPr>
              <a:t>F</a:t>
            </a:r>
            <a:r>
              <a:rPr dirty="0" sz="1350" spc="15">
                <a:latin typeface="Calibri"/>
                <a:cs typeface="Calibri"/>
              </a:rPr>
              <a:t>Y</a:t>
            </a:r>
            <a:r>
              <a:rPr dirty="0" sz="1350" spc="85">
                <a:latin typeface="Calibri"/>
                <a:cs typeface="Calibri"/>
              </a:rPr>
              <a:t> </a:t>
            </a:r>
            <a:r>
              <a:rPr dirty="0" sz="1350" spc="-50">
                <a:latin typeface="Calibri"/>
                <a:cs typeface="Calibri"/>
              </a:rPr>
              <a:t>1</a:t>
            </a:r>
            <a:r>
              <a:rPr dirty="0" sz="1350" spc="20">
                <a:latin typeface="Calibri"/>
                <a:cs typeface="Calibri"/>
              </a:rPr>
              <a:t>6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13507" y="5591614"/>
            <a:ext cx="41719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15">
                <a:latin typeface="Calibri"/>
                <a:cs typeface="Calibri"/>
              </a:rPr>
              <a:t>FY</a:t>
            </a:r>
            <a:r>
              <a:rPr dirty="0" sz="1350" spc="85">
                <a:latin typeface="Calibri"/>
                <a:cs typeface="Calibri"/>
              </a:rPr>
              <a:t> </a:t>
            </a:r>
            <a:r>
              <a:rPr dirty="0" sz="1350" spc="-45">
                <a:latin typeface="Calibri"/>
                <a:cs typeface="Calibri"/>
              </a:rPr>
              <a:t>1</a:t>
            </a:r>
            <a:r>
              <a:rPr dirty="0" sz="1350" spc="20">
                <a:latin typeface="Calibri"/>
                <a:cs typeface="Calibri"/>
              </a:rPr>
              <a:t>7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52856" y="5591614"/>
            <a:ext cx="41529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10">
                <a:latin typeface="Calibri"/>
                <a:cs typeface="Calibri"/>
              </a:rPr>
              <a:t>F</a:t>
            </a:r>
            <a:r>
              <a:rPr dirty="0" sz="1350" spc="15">
                <a:latin typeface="Calibri"/>
                <a:cs typeface="Calibri"/>
              </a:rPr>
              <a:t>Y</a:t>
            </a:r>
            <a:r>
              <a:rPr dirty="0" sz="1350" spc="85">
                <a:latin typeface="Calibri"/>
                <a:cs typeface="Calibri"/>
              </a:rPr>
              <a:t> </a:t>
            </a:r>
            <a:r>
              <a:rPr dirty="0" sz="1350" spc="-50">
                <a:latin typeface="Calibri"/>
                <a:cs typeface="Calibri"/>
              </a:rPr>
              <a:t>1</a:t>
            </a:r>
            <a:r>
              <a:rPr dirty="0" sz="1350" spc="20">
                <a:latin typeface="Calibri"/>
                <a:cs typeface="Calibri"/>
              </a:rPr>
              <a:t>8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91657" y="5591614"/>
            <a:ext cx="41529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10">
                <a:latin typeface="Calibri"/>
                <a:cs typeface="Calibri"/>
              </a:rPr>
              <a:t>F</a:t>
            </a:r>
            <a:r>
              <a:rPr dirty="0" sz="1350" spc="15">
                <a:latin typeface="Calibri"/>
                <a:cs typeface="Calibri"/>
              </a:rPr>
              <a:t>Y</a:t>
            </a:r>
            <a:r>
              <a:rPr dirty="0" sz="1350" spc="85">
                <a:latin typeface="Calibri"/>
                <a:cs typeface="Calibri"/>
              </a:rPr>
              <a:t> </a:t>
            </a:r>
            <a:r>
              <a:rPr dirty="0" sz="1350" spc="-50">
                <a:latin typeface="Calibri"/>
                <a:cs typeface="Calibri"/>
              </a:rPr>
              <a:t>1</a:t>
            </a:r>
            <a:r>
              <a:rPr dirty="0" sz="1350" spc="20">
                <a:latin typeface="Calibri"/>
                <a:cs typeface="Calibri"/>
              </a:rPr>
              <a:t>9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30459" y="5591614"/>
            <a:ext cx="41719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15">
                <a:latin typeface="Calibri"/>
                <a:cs typeface="Calibri"/>
              </a:rPr>
              <a:t>FY</a:t>
            </a:r>
            <a:r>
              <a:rPr dirty="0" sz="1350" spc="85">
                <a:latin typeface="Calibri"/>
                <a:cs typeface="Calibri"/>
              </a:rPr>
              <a:t> </a:t>
            </a:r>
            <a:r>
              <a:rPr dirty="0" sz="1350" spc="-45">
                <a:latin typeface="Calibri"/>
                <a:cs typeface="Calibri"/>
              </a:rPr>
              <a:t>2</a:t>
            </a:r>
            <a:r>
              <a:rPr dirty="0" sz="1350" spc="20">
                <a:latin typeface="Calibri"/>
                <a:cs typeface="Calibri"/>
              </a:rPr>
              <a:t>0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88982" y="1034133"/>
            <a:ext cx="3520440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550" spc="-5" b="1">
                <a:latin typeface="Calibri"/>
                <a:cs typeface="Calibri"/>
              </a:rPr>
              <a:t>H</a:t>
            </a:r>
            <a:r>
              <a:rPr dirty="0" sz="2550" b="1">
                <a:latin typeface="Calibri"/>
                <a:cs typeface="Calibri"/>
              </a:rPr>
              <a:t>e</a:t>
            </a:r>
            <a:r>
              <a:rPr dirty="0" sz="2550" spc="15" b="1">
                <a:latin typeface="Calibri"/>
                <a:cs typeface="Calibri"/>
              </a:rPr>
              <a:t>al</a:t>
            </a:r>
            <a:r>
              <a:rPr dirty="0" sz="2550" spc="-30" b="1">
                <a:latin typeface="Calibri"/>
                <a:cs typeface="Calibri"/>
              </a:rPr>
              <a:t>t</a:t>
            </a:r>
            <a:r>
              <a:rPr dirty="0" sz="2550" spc="10" b="1">
                <a:latin typeface="Calibri"/>
                <a:cs typeface="Calibri"/>
              </a:rPr>
              <a:t>h</a:t>
            </a:r>
            <a:r>
              <a:rPr dirty="0" sz="2550" spc="80" b="1">
                <a:latin typeface="Calibri"/>
                <a:cs typeface="Calibri"/>
              </a:rPr>
              <a:t> </a:t>
            </a:r>
            <a:r>
              <a:rPr dirty="0" sz="2550" spc="25" b="1">
                <a:latin typeface="Calibri"/>
                <a:cs typeface="Calibri"/>
              </a:rPr>
              <a:t>P</a:t>
            </a:r>
            <a:r>
              <a:rPr dirty="0" sz="2550" spc="15" b="1">
                <a:latin typeface="Calibri"/>
                <a:cs typeface="Calibri"/>
              </a:rPr>
              <a:t>la</a:t>
            </a:r>
            <a:r>
              <a:rPr dirty="0" sz="2550" spc="10" b="1">
                <a:latin typeface="Calibri"/>
                <a:cs typeface="Calibri"/>
              </a:rPr>
              <a:t>n</a:t>
            </a:r>
            <a:r>
              <a:rPr dirty="0" sz="2550" spc="-135" b="1">
                <a:latin typeface="Calibri"/>
                <a:cs typeface="Calibri"/>
              </a:rPr>
              <a:t> </a:t>
            </a:r>
            <a:r>
              <a:rPr dirty="0" sz="2550" spc="40" b="1">
                <a:latin typeface="Calibri"/>
                <a:cs typeface="Calibri"/>
              </a:rPr>
              <a:t>C</a:t>
            </a:r>
            <a:r>
              <a:rPr dirty="0" sz="2550" spc="20" b="1">
                <a:latin typeface="Calibri"/>
                <a:cs typeface="Calibri"/>
              </a:rPr>
              <a:t>han</a:t>
            </a:r>
            <a:r>
              <a:rPr dirty="0" sz="2550" spc="-35" b="1">
                <a:latin typeface="Calibri"/>
                <a:cs typeface="Calibri"/>
              </a:rPr>
              <a:t>g</a:t>
            </a:r>
            <a:r>
              <a:rPr dirty="0" sz="2550" b="1">
                <a:latin typeface="Calibri"/>
                <a:cs typeface="Calibri"/>
              </a:rPr>
              <a:t>e</a:t>
            </a:r>
            <a:r>
              <a:rPr dirty="0" sz="2550" spc="10" b="1">
                <a:latin typeface="Calibri"/>
                <a:cs typeface="Calibri"/>
              </a:rPr>
              <a:t>s</a:t>
            </a:r>
            <a:r>
              <a:rPr dirty="0" sz="2550" spc="5" b="1">
                <a:latin typeface="Calibri"/>
                <a:cs typeface="Calibri"/>
              </a:rPr>
              <a:t> </a:t>
            </a:r>
            <a:r>
              <a:rPr dirty="0" sz="2550" spc="20" b="1">
                <a:latin typeface="Calibri"/>
                <a:cs typeface="Calibri"/>
              </a:rPr>
              <a:t>b</a:t>
            </a:r>
            <a:r>
              <a:rPr dirty="0" sz="2550" spc="10" b="1">
                <a:latin typeface="Calibri"/>
                <a:cs typeface="Calibri"/>
              </a:rPr>
              <a:t>y</a:t>
            </a:r>
            <a:r>
              <a:rPr dirty="0" sz="2550" spc="-80" b="1">
                <a:latin typeface="Calibri"/>
                <a:cs typeface="Calibri"/>
              </a:rPr>
              <a:t> </a:t>
            </a:r>
            <a:r>
              <a:rPr dirty="0" sz="2550" spc="15" b="1">
                <a:latin typeface="Calibri"/>
                <a:cs typeface="Calibri"/>
              </a:rPr>
              <a:t>%</a:t>
            </a:r>
            <a:endParaRPr sz="255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0224" y="844893"/>
            <a:ext cx="8216265" cy="5274945"/>
          </a:xfrm>
          <a:custGeom>
            <a:avLst/>
            <a:gdLst/>
            <a:ahLst/>
            <a:cxnLst/>
            <a:rect l="l" t="t" r="r" b="b"/>
            <a:pathLst>
              <a:path w="8216265" h="5274945">
                <a:moveTo>
                  <a:pt x="0" y="5274939"/>
                </a:moveTo>
                <a:lnTo>
                  <a:pt x="8215746" y="5274939"/>
                </a:lnTo>
                <a:lnTo>
                  <a:pt x="8215746" y="0"/>
                </a:lnTo>
                <a:lnTo>
                  <a:pt x="0" y="0"/>
                </a:lnTo>
                <a:lnTo>
                  <a:pt x="0" y="5274939"/>
                </a:lnTo>
                <a:close/>
              </a:path>
            </a:pathLst>
          </a:custGeom>
          <a:ln w="13501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Wh</a:t>
            </a:r>
            <a:r>
              <a:rPr dirty="0" spc="-20"/>
              <a:t>a</a:t>
            </a:r>
            <a:r>
              <a:rPr dirty="0"/>
              <a:t>t </a:t>
            </a:r>
            <a:r>
              <a:rPr dirty="0" spc="-160"/>
              <a:t>W</a:t>
            </a:r>
            <a:r>
              <a:rPr dirty="0"/>
              <a:t>e</a:t>
            </a:r>
            <a:r>
              <a:rPr dirty="0" spc="-55"/>
              <a:t>’</a:t>
            </a:r>
            <a:r>
              <a:rPr dirty="0" spc="-45"/>
              <a:t>v</a:t>
            </a:r>
            <a:r>
              <a:rPr dirty="0"/>
              <a:t>e</a:t>
            </a:r>
            <a:r>
              <a:rPr dirty="0" spc="-30"/>
              <a:t> </a:t>
            </a:r>
            <a:r>
              <a:rPr dirty="0"/>
              <a:t>D</a:t>
            </a:r>
            <a:r>
              <a:rPr dirty="0" spc="10"/>
              <a:t>o</a:t>
            </a:r>
            <a:r>
              <a:rPr dirty="0"/>
              <a:t>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8721"/>
            <a:ext cx="7816850" cy="4296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000" spc="-80">
                <a:latin typeface="Calibri"/>
                <a:cs typeface="Calibri"/>
              </a:rPr>
              <a:t>P</a:t>
            </a:r>
            <a:r>
              <a:rPr dirty="0" sz="3000" spc="-15">
                <a:latin typeface="Calibri"/>
                <a:cs typeface="Calibri"/>
              </a:rPr>
              <a:t>ar</a:t>
            </a:r>
            <a:r>
              <a:rPr dirty="0" sz="3000" spc="-5">
                <a:latin typeface="Calibri"/>
                <a:cs typeface="Calibri"/>
              </a:rPr>
              <a:t>t</a:t>
            </a:r>
            <a:r>
              <a:rPr dirty="0" sz="3000" spc="-25">
                <a:latin typeface="Calibri"/>
                <a:cs typeface="Calibri"/>
              </a:rPr>
              <a:t>ne</a:t>
            </a:r>
            <a:r>
              <a:rPr dirty="0" sz="3000" spc="-55">
                <a:latin typeface="Calibri"/>
                <a:cs typeface="Calibri"/>
              </a:rPr>
              <a:t>r</a:t>
            </a:r>
            <a:r>
              <a:rPr dirty="0" sz="3000" spc="-20">
                <a:latin typeface="Calibri"/>
                <a:cs typeface="Calibri"/>
              </a:rPr>
              <a:t>ed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with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M</a:t>
            </a:r>
            <a:r>
              <a:rPr dirty="0" sz="3000" spc="-15">
                <a:latin typeface="Calibri"/>
                <a:cs typeface="Calibri"/>
              </a:rPr>
              <a:t>ark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III</a:t>
            </a:r>
            <a:endParaRPr sz="30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600" spc="-20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wi</a:t>
            </a:r>
            <a:r>
              <a:rPr dirty="0" sz="2600" spc="-3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ched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</a:t>
            </a:r>
            <a:r>
              <a:rPr dirty="0" sz="2600" spc="-20">
                <a:latin typeface="Calibri"/>
                <a:cs typeface="Calibri"/>
              </a:rPr>
              <a:t>t</a:t>
            </a:r>
            <a:r>
              <a:rPr dirty="0" sz="2600" spc="-5">
                <a:latin typeface="Calibri"/>
                <a:cs typeface="Calibri"/>
              </a:rPr>
              <a:t>op</a:t>
            </a:r>
            <a:r>
              <a:rPr dirty="0" sz="2600" spc="-10">
                <a:latin typeface="Calibri"/>
                <a:cs typeface="Calibri"/>
              </a:rPr>
              <a:t>-</a:t>
            </a:r>
            <a:r>
              <a:rPr dirty="0" sz="2600" spc="-5">
                <a:latin typeface="Calibri"/>
                <a:cs typeface="Calibri"/>
              </a:rPr>
              <a:t>Los</a:t>
            </a:r>
            <a:r>
              <a:rPr dirty="0" sz="2600">
                <a:latin typeface="Calibri"/>
                <a:cs typeface="Calibri"/>
              </a:rPr>
              <a:t>s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c</a:t>
            </a:r>
            <a:r>
              <a:rPr dirty="0" sz="2600">
                <a:latin typeface="Calibri"/>
                <a:cs typeface="Calibri"/>
              </a:rPr>
              <a:t>arr</a:t>
            </a:r>
            <a:r>
              <a:rPr dirty="0" sz="2600" spc="5">
                <a:latin typeface="Calibri"/>
                <a:cs typeface="Calibri"/>
              </a:rPr>
              <a:t>i</a:t>
            </a:r>
            <a:r>
              <a:rPr dirty="0" sz="2600">
                <a:latin typeface="Calibri"/>
                <a:cs typeface="Calibri"/>
              </a:rPr>
              <a:t>er </a:t>
            </a:r>
            <a:r>
              <a:rPr dirty="0" sz="2600" spc="-20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o </a:t>
            </a:r>
            <a:r>
              <a:rPr dirty="0" sz="2600" spc="-40">
                <a:latin typeface="Calibri"/>
                <a:cs typeface="Calibri"/>
              </a:rPr>
              <a:t>r</a:t>
            </a:r>
            <a:r>
              <a:rPr dirty="0" sz="2600">
                <a:latin typeface="Calibri"/>
                <a:cs typeface="Calibri"/>
              </a:rPr>
              <a:t>educe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-40">
                <a:latin typeface="Calibri"/>
                <a:cs typeface="Calibri"/>
              </a:rPr>
              <a:t>e</a:t>
            </a:r>
            <a:r>
              <a:rPr dirty="0" sz="2600" spc="-5">
                <a:latin typeface="Calibri"/>
                <a:cs typeface="Calibri"/>
              </a:rPr>
              <a:t>xposu</a:t>
            </a:r>
            <a:r>
              <a:rPr dirty="0" sz="2600" spc="-35">
                <a:latin typeface="Calibri"/>
                <a:cs typeface="Calibri"/>
              </a:rPr>
              <a:t>r</a:t>
            </a:r>
            <a:r>
              <a:rPr dirty="0" sz="2600"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600" spc="-50">
                <a:latin typeface="Calibri"/>
                <a:cs typeface="Calibri"/>
              </a:rPr>
              <a:t>R</a:t>
            </a:r>
            <a:r>
              <a:rPr dirty="0" sz="2600">
                <a:latin typeface="Calibri"/>
                <a:cs typeface="Calibri"/>
              </a:rPr>
              <a:t>eleased</a:t>
            </a:r>
            <a:r>
              <a:rPr dirty="0" sz="2600" spc="-5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RFP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-65">
                <a:latin typeface="Calibri"/>
                <a:cs typeface="Calibri"/>
              </a:rPr>
              <a:t>f</a:t>
            </a:r>
            <a:r>
              <a:rPr dirty="0" sz="2600" spc="-5">
                <a:latin typeface="Calibri"/>
                <a:cs typeface="Calibri"/>
              </a:rPr>
              <a:t>o</a:t>
            </a:r>
            <a:r>
              <a:rPr dirty="0" sz="2600">
                <a:latin typeface="Calibri"/>
                <a:cs typeface="Calibri"/>
              </a:rPr>
              <a:t>r </a:t>
            </a:r>
            <a:r>
              <a:rPr dirty="0" sz="2600" spc="-5">
                <a:latin typeface="Calibri"/>
                <a:cs typeface="Calibri"/>
              </a:rPr>
              <a:t>p</a:t>
            </a:r>
            <a:r>
              <a:rPr dirty="0" sz="2600" spc="5">
                <a:latin typeface="Calibri"/>
                <a:cs typeface="Calibri"/>
              </a:rPr>
              <a:t>l</a:t>
            </a:r>
            <a:r>
              <a:rPr dirty="0" sz="2600">
                <a:latin typeface="Calibri"/>
                <a:cs typeface="Calibri"/>
              </a:rPr>
              <a:t>an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admini</a:t>
            </a:r>
            <a:r>
              <a:rPr dirty="0" sz="2600" spc="-30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t</a:t>
            </a:r>
            <a:r>
              <a:rPr dirty="0" sz="2600" spc="-45">
                <a:latin typeface="Calibri"/>
                <a:cs typeface="Calibri"/>
              </a:rPr>
              <a:t>r</a:t>
            </a:r>
            <a:r>
              <a:rPr dirty="0" sz="2600" spc="-25">
                <a:latin typeface="Calibri"/>
                <a:cs typeface="Calibri"/>
              </a:rPr>
              <a:t>a</a:t>
            </a:r>
            <a:r>
              <a:rPr dirty="0" sz="2600" spc="-25">
                <a:latin typeface="Calibri"/>
                <a:cs typeface="Calibri"/>
              </a:rPr>
              <a:t>t</a:t>
            </a:r>
            <a:r>
              <a:rPr dirty="0" sz="2600" spc="-5">
                <a:latin typeface="Calibri"/>
                <a:cs typeface="Calibri"/>
              </a:rPr>
              <a:t>or</a:t>
            </a:r>
            <a:endParaRPr sz="2600">
              <a:latin typeface="Calibri"/>
              <a:cs typeface="Calibri"/>
            </a:endParaRPr>
          </a:p>
          <a:p>
            <a:pPr lvl="1" marL="756285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600" spc="-50">
                <a:latin typeface="Calibri"/>
                <a:cs typeface="Calibri"/>
              </a:rPr>
              <a:t>R</a:t>
            </a:r>
            <a:r>
              <a:rPr dirty="0" sz="2600">
                <a:latin typeface="Calibri"/>
                <a:cs typeface="Calibri"/>
              </a:rPr>
              <a:t>eque</a:t>
            </a:r>
            <a:r>
              <a:rPr dirty="0" sz="2600" spc="-30">
                <a:latin typeface="Calibri"/>
                <a:cs typeface="Calibri"/>
              </a:rPr>
              <a:t>s</a:t>
            </a:r>
            <a:r>
              <a:rPr dirty="0" sz="2600" spc="-35">
                <a:latin typeface="Calibri"/>
                <a:cs typeface="Calibri"/>
              </a:rPr>
              <a:t>t</a:t>
            </a:r>
            <a:r>
              <a:rPr dirty="0" sz="2600" spc="-15">
                <a:latin typeface="Calibri"/>
                <a:cs typeface="Calibri"/>
              </a:rPr>
              <a:t>e</a:t>
            </a:r>
            <a:r>
              <a:rPr dirty="0" sz="2600">
                <a:latin typeface="Calibri"/>
                <a:cs typeface="Calibri"/>
              </a:rPr>
              <a:t>d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quo</a:t>
            </a:r>
            <a:r>
              <a:rPr dirty="0" sz="2600" spc="-2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es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f</a:t>
            </a:r>
            <a:r>
              <a:rPr dirty="0" sz="2600" spc="-35">
                <a:latin typeface="Calibri"/>
                <a:cs typeface="Calibri"/>
              </a:rPr>
              <a:t>r</a:t>
            </a:r>
            <a:r>
              <a:rPr dirty="0" sz="2600" spc="-5">
                <a:latin typeface="Calibri"/>
                <a:cs typeface="Calibri"/>
              </a:rPr>
              <a:t>o</a:t>
            </a:r>
            <a:r>
              <a:rPr dirty="0" sz="2600">
                <a:latin typeface="Calibri"/>
                <a:cs typeface="Calibri"/>
              </a:rPr>
              <a:t>m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la</a:t>
            </a:r>
            <a:r>
              <a:rPr dirty="0" sz="2600" spc="-35">
                <a:latin typeface="Calibri"/>
                <a:cs typeface="Calibri"/>
              </a:rPr>
              <a:t>r</a:t>
            </a:r>
            <a:r>
              <a:rPr dirty="0" sz="2600" spc="-30">
                <a:latin typeface="Calibri"/>
                <a:cs typeface="Calibri"/>
              </a:rPr>
              <a:t>g</a:t>
            </a:r>
            <a:r>
              <a:rPr dirty="0" sz="2600">
                <a:latin typeface="Calibri"/>
                <a:cs typeface="Calibri"/>
              </a:rPr>
              <a:t>e</a:t>
            </a:r>
            <a:r>
              <a:rPr dirty="0" sz="2600" spc="-25">
                <a:latin typeface="Calibri"/>
                <a:cs typeface="Calibri"/>
              </a:rPr>
              <a:t>s</a:t>
            </a:r>
            <a:r>
              <a:rPr dirty="0" sz="2600">
                <a:latin typeface="Calibri"/>
                <a:cs typeface="Calibri"/>
              </a:rPr>
              <a:t>t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p</a:t>
            </a:r>
            <a:r>
              <a:rPr dirty="0" sz="2600" spc="-35">
                <a:latin typeface="Calibri"/>
                <a:cs typeface="Calibri"/>
              </a:rPr>
              <a:t>r</a:t>
            </a:r>
            <a:r>
              <a:rPr dirty="0" sz="2600" spc="-20">
                <a:latin typeface="Calibri"/>
                <a:cs typeface="Calibri"/>
              </a:rPr>
              <a:t>o</a:t>
            </a:r>
            <a:r>
              <a:rPr dirty="0" sz="2600">
                <a:latin typeface="Calibri"/>
                <a:cs typeface="Calibri"/>
              </a:rPr>
              <a:t>vide</a:t>
            </a:r>
            <a:r>
              <a:rPr dirty="0" sz="2600" spc="-45">
                <a:latin typeface="Calibri"/>
                <a:cs typeface="Calibri"/>
              </a:rPr>
              <a:t>r</a:t>
            </a:r>
            <a:r>
              <a:rPr dirty="0" sz="2600">
                <a:latin typeface="Calibri"/>
                <a:cs typeface="Calibri"/>
              </a:rPr>
              <a:t>s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in</a:t>
            </a:r>
            <a:r>
              <a:rPr dirty="0" sz="2600" spc="-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the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S</a:t>
            </a:r>
            <a:r>
              <a:rPr dirty="0" sz="2600" spc="-30">
                <a:latin typeface="Calibri"/>
                <a:cs typeface="Calibri"/>
              </a:rPr>
              <a:t>t</a:t>
            </a:r>
            <a:r>
              <a:rPr dirty="0" sz="2600" spc="-25">
                <a:latin typeface="Calibri"/>
                <a:cs typeface="Calibri"/>
              </a:rPr>
              <a:t>a</a:t>
            </a:r>
            <a:r>
              <a:rPr dirty="0" sz="2600" spc="-25">
                <a:latin typeface="Calibri"/>
                <a:cs typeface="Calibri"/>
              </a:rPr>
              <a:t>t</a:t>
            </a:r>
            <a:r>
              <a:rPr dirty="0" sz="2600"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5">
                <a:latin typeface="Calibri"/>
                <a:cs typeface="Calibri"/>
              </a:rPr>
              <a:t>A</a:t>
            </a:r>
            <a:r>
              <a:rPr dirty="0" sz="2200" spc="-30">
                <a:latin typeface="Calibri"/>
                <a:cs typeface="Calibri"/>
              </a:rPr>
              <a:t>e</a:t>
            </a:r>
            <a:r>
              <a:rPr dirty="0" sz="2200" spc="-10">
                <a:latin typeface="Calibri"/>
                <a:cs typeface="Calibri"/>
              </a:rPr>
              <a:t>tna</a:t>
            </a:r>
            <a:endParaRPr sz="22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5">
                <a:latin typeface="Calibri"/>
                <a:cs typeface="Calibri"/>
              </a:rPr>
              <a:t>B</a:t>
            </a:r>
            <a:r>
              <a:rPr dirty="0" sz="2200" spc="-10">
                <a:latin typeface="Calibri"/>
                <a:cs typeface="Calibri"/>
              </a:rPr>
              <a:t>C</a:t>
            </a:r>
            <a:r>
              <a:rPr dirty="0" sz="2200" spc="-15">
                <a:latin typeface="Calibri"/>
                <a:cs typeface="Calibri"/>
              </a:rPr>
              <a:t>BSNC</a:t>
            </a:r>
            <a:endParaRPr sz="22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5">
                <a:latin typeface="Calibri"/>
                <a:cs typeface="Calibri"/>
              </a:rPr>
              <a:t>Cigna</a:t>
            </a:r>
            <a:endParaRPr sz="22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20">
                <a:latin typeface="Calibri"/>
                <a:cs typeface="Calibri"/>
              </a:rPr>
              <a:t>C</a:t>
            </a:r>
            <a:r>
              <a:rPr dirty="0" sz="2200" spc="-30">
                <a:latin typeface="Calibri"/>
                <a:cs typeface="Calibri"/>
              </a:rPr>
              <a:t>r</a:t>
            </a:r>
            <a:r>
              <a:rPr dirty="0" sz="2200" spc="-10">
                <a:latin typeface="Calibri"/>
                <a:cs typeface="Calibri"/>
              </a:rPr>
              <a:t>esce</a:t>
            </a:r>
            <a:r>
              <a:rPr dirty="0" sz="2200" spc="-50">
                <a:latin typeface="Calibri"/>
                <a:cs typeface="Calibri"/>
              </a:rPr>
              <a:t>n</a:t>
            </a:r>
            <a:r>
              <a:rPr dirty="0" sz="2200" spc="-10"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20">
                <a:latin typeface="Calibri"/>
                <a:cs typeface="Calibri"/>
              </a:rPr>
              <a:t>M</a:t>
            </a:r>
            <a:r>
              <a:rPr dirty="0" sz="2200" spc="-25">
                <a:latin typeface="Calibri"/>
                <a:cs typeface="Calibri"/>
              </a:rPr>
              <a:t>e</a:t>
            </a:r>
            <a:r>
              <a:rPr dirty="0" sz="2200" spc="-20">
                <a:latin typeface="Calibri"/>
                <a:cs typeface="Calibri"/>
              </a:rPr>
              <a:t>dC</a:t>
            </a:r>
            <a:r>
              <a:rPr dirty="0" sz="2200" spc="-10">
                <a:latin typeface="Calibri"/>
                <a:cs typeface="Calibri"/>
              </a:rPr>
              <a:t>o</a:t>
            </a:r>
            <a:r>
              <a:rPr dirty="0" sz="2200" spc="-30">
                <a:latin typeface="Calibri"/>
                <a:cs typeface="Calibri"/>
              </a:rPr>
              <a:t>s</a:t>
            </a:r>
            <a:r>
              <a:rPr dirty="0" sz="2200" spc="-10"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5">
                <a:latin typeface="Calibri"/>
                <a:cs typeface="Calibri"/>
              </a:rPr>
              <a:t>R</a:t>
            </a:r>
            <a:r>
              <a:rPr dirty="0" sz="2200" spc="-20">
                <a:latin typeface="Calibri"/>
                <a:cs typeface="Calibri"/>
              </a:rPr>
              <a:t>x</a:t>
            </a:r>
            <a:r>
              <a:rPr dirty="0" sz="2200" spc="-15">
                <a:latin typeface="Calibri"/>
                <a:cs typeface="Calibri"/>
              </a:rPr>
              <a:t>Ben</a:t>
            </a:r>
            <a:r>
              <a:rPr dirty="0" sz="2200" spc="-45">
                <a:latin typeface="Calibri"/>
                <a:cs typeface="Calibri"/>
              </a:rPr>
              <a:t>e</a:t>
            </a:r>
            <a:r>
              <a:rPr dirty="0" sz="2200" spc="-15">
                <a:latin typeface="Calibri"/>
                <a:cs typeface="Calibri"/>
              </a:rPr>
              <a:t>fits</a:t>
            </a:r>
            <a:endParaRPr sz="22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5">
                <a:latin typeface="Calibri"/>
                <a:cs typeface="Calibri"/>
              </a:rPr>
              <a:t>U</a:t>
            </a:r>
            <a:r>
              <a:rPr dirty="0" sz="2200" spc="-25">
                <a:latin typeface="Calibri"/>
                <a:cs typeface="Calibri"/>
              </a:rPr>
              <a:t>n</a:t>
            </a:r>
            <a:r>
              <a:rPr dirty="0" sz="2200" spc="-5">
                <a:latin typeface="Calibri"/>
                <a:cs typeface="Calibri"/>
              </a:rPr>
              <a:t>i</a:t>
            </a:r>
            <a:r>
              <a:rPr dirty="0" sz="2200" spc="-40">
                <a:latin typeface="Calibri"/>
                <a:cs typeface="Calibri"/>
              </a:rPr>
              <a:t>t</a:t>
            </a:r>
            <a:r>
              <a:rPr dirty="0" sz="2200" spc="-15">
                <a:latin typeface="Calibri"/>
                <a:cs typeface="Calibri"/>
              </a:rPr>
              <a:t>ed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Healt</a:t>
            </a:r>
            <a:r>
              <a:rPr dirty="0" sz="2200" spc="-15">
                <a:latin typeface="Calibri"/>
                <a:cs typeface="Calibri"/>
              </a:rPr>
              <a:t>h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C</a:t>
            </a:r>
            <a:r>
              <a:rPr dirty="0" sz="2200" spc="-15">
                <a:latin typeface="Calibri"/>
                <a:cs typeface="Calibri"/>
              </a:rPr>
              <a:t>a</a:t>
            </a:r>
            <a:r>
              <a:rPr dirty="0" sz="2200" spc="-30">
                <a:latin typeface="Calibri"/>
                <a:cs typeface="Calibri"/>
              </a:rPr>
              <a:t>r</a:t>
            </a:r>
            <a:r>
              <a:rPr dirty="0" sz="2200" spc="-15"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Wh</a:t>
            </a:r>
            <a:r>
              <a:rPr dirty="0" spc="-20"/>
              <a:t>a</a:t>
            </a:r>
            <a:r>
              <a:rPr dirty="0"/>
              <a:t>t </a:t>
            </a:r>
            <a:r>
              <a:rPr dirty="0" spc="-160"/>
              <a:t>W</a:t>
            </a:r>
            <a:r>
              <a:rPr dirty="0"/>
              <a:t>e</a:t>
            </a:r>
            <a:r>
              <a:rPr dirty="0" spc="-55"/>
              <a:t>’</a:t>
            </a:r>
            <a:r>
              <a:rPr dirty="0" spc="-45"/>
              <a:t>v</a:t>
            </a:r>
            <a:r>
              <a:rPr dirty="0"/>
              <a:t>e</a:t>
            </a:r>
            <a:r>
              <a:rPr dirty="0" spc="-30"/>
              <a:t> </a:t>
            </a:r>
            <a:r>
              <a:rPr dirty="0"/>
              <a:t>D</a:t>
            </a:r>
            <a:r>
              <a:rPr dirty="0" spc="10"/>
              <a:t>o</a:t>
            </a:r>
            <a:r>
              <a:rPr dirty="0"/>
              <a:t>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7831"/>
            <a:ext cx="7892415" cy="3065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60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ecei</a:t>
            </a:r>
            <a:r>
              <a:rPr dirty="0" sz="3200" spc="-25">
                <a:latin typeface="Calibri"/>
                <a:cs typeface="Calibri"/>
              </a:rPr>
              <a:t>v</a:t>
            </a:r>
            <a:r>
              <a:rPr dirty="0" sz="3200">
                <a:latin typeface="Calibri"/>
                <a:cs typeface="Calibri"/>
              </a:rPr>
              <a:t>ed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quo</a:t>
            </a:r>
            <a:r>
              <a:rPr dirty="0" sz="3200" spc="-35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es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</a:t>
            </a:r>
            <a:r>
              <a:rPr dirty="0" sz="3200" spc="-50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o</a:t>
            </a:r>
            <a:r>
              <a:rPr dirty="0" sz="3200">
                <a:latin typeface="Calibri"/>
                <a:cs typeface="Calibri"/>
              </a:rPr>
              <a:t>m all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</a:t>
            </a:r>
            <a:r>
              <a:rPr dirty="0" sz="3200" spc="-50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ovide</a:t>
            </a:r>
            <a:r>
              <a:rPr dirty="0" sz="3200" spc="-50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 marL="355600" marR="29146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30">
                <a:latin typeface="Calibri"/>
                <a:cs typeface="Calibri"/>
              </a:rPr>
              <a:t>n</a:t>
            </a:r>
            <a:r>
              <a:rPr dirty="0" sz="3200" spc="-4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e</a:t>
            </a:r>
            <a:r>
              <a:rPr dirty="0" sz="3200" spc="20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vie</a:t>
            </a:r>
            <a:r>
              <a:rPr dirty="0" sz="3200" spc="-25">
                <a:latin typeface="Calibri"/>
                <a:cs typeface="Calibri"/>
              </a:rPr>
              <a:t>w</a:t>
            </a:r>
            <a:r>
              <a:rPr dirty="0" sz="3200">
                <a:latin typeface="Calibri"/>
                <a:cs typeface="Calibri"/>
              </a:rPr>
              <a:t>ed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40">
                <a:latin typeface="Calibri"/>
                <a:cs typeface="Calibri"/>
              </a:rPr>
              <a:t>t</a:t>
            </a:r>
            <a:r>
              <a:rPr dirty="0" sz="3200" spc="-5">
                <a:latin typeface="Calibri"/>
                <a:cs typeface="Calibri"/>
              </a:rPr>
              <a:t>o</a:t>
            </a:r>
            <a:r>
              <a:rPr dirty="0" sz="3200">
                <a:latin typeface="Calibri"/>
                <a:cs typeface="Calibri"/>
              </a:rPr>
              <a:t>p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3 </a:t>
            </a:r>
            <a:r>
              <a:rPr dirty="0" sz="3200" spc="-5">
                <a:latin typeface="Calibri"/>
                <a:cs typeface="Calibri"/>
              </a:rPr>
              <a:t>p</a:t>
            </a:r>
            <a:r>
              <a:rPr dirty="0" sz="3200" spc="-50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ovide</a:t>
            </a:r>
            <a:r>
              <a:rPr dirty="0" sz="3200" spc="-50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s </a:t>
            </a:r>
            <a:r>
              <a:rPr dirty="0" sz="3200" spc="-5">
                <a:latin typeface="Calibri"/>
                <a:cs typeface="Calibri"/>
              </a:rPr>
              <a:t>f</a:t>
            </a:r>
            <a:r>
              <a:rPr dirty="0" sz="3200" spc="-45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o</a:t>
            </a:r>
            <a:r>
              <a:rPr dirty="0" sz="3200">
                <a:latin typeface="Calibri"/>
                <a:cs typeface="Calibri"/>
              </a:rPr>
              <a:t>m a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financial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40">
                <a:latin typeface="Calibri"/>
                <a:cs typeface="Calibri"/>
              </a:rPr>
              <a:t>s</a:t>
            </a:r>
            <a:r>
              <a:rPr dirty="0" sz="3200" spc="-4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andpoi</a:t>
            </a:r>
            <a:r>
              <a:rPr dirty="0" sz="3200" spc="-30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incumbe</a:t>
            </a:r>
            <a:r>
              <a:rPr dirty="0" sz="3200" spc="-35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</a:t>
            </a:r>
            <a:r>
              <a:rPr dirty="0" sz="3200" spc="-50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ovider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30">
                <a:latin typeface="Calibri"/>
                <a:cs typeface="Calibri"/>
              </a:rPr>
              <a:t>n</a:t>
            </a:r>
            <a:r>
              <a:rPr dirty="0" sz="3200" spc="-4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e</a:t>
            </a:r>
            <a:r>
              <a:rPr dirty="0" sz="3200" spc="20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view</a:t>
            </a:r>
            <a:r>
              <a:rPr dirty="0" sz="3200" spc="-5">
                <a:latin typeface="Calibri"/>
                <a:cs typeface="Calibri"/>
              </a:rPr>
              <a:t> pane</a:t>
            </a:r>
            <a:r>
              <a:rPr dirty="0" sz="3200">
                <a:latin typeface="Calibri"/>
                <a:cs typeface="Calibri"/>
              </a:rPr>
              <a:t>l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all </a:t>
            </a:r>
            <a:r>
              <a:rPr dirty="0" sz="3200" spc="5">
                <a:latin typeface="Calibri"/>
                <a:cs typeface="Calibri"/>
              </a:rPr>
              <a:t>a</a:t>
            </a:r>
            <a:r>
              <a:rPr dirty="0" sz="3200">
                <a:latin typeface="Calibri"/>
                <a:cs typeface="Calibri"/>
              </a:rPr>
              <a:t>g</a:t>
            </a:r>
            <a:r>
              <a:rPr dirty="0" sz="3200" spc="-35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eed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</a:t>
            </a:r>
            <a:r>
              <a:rPr dirty="0" sz="3200" spc="-5">
                <a:latin typeface="Calibri"/>
                <a:cs typeface="Calibri"/>
              </a:rPr>
              <a:t>h</a:t>
            </a:r>
            <a:r>
              <a:rPr dirty="0" sz="3200" spc="-20">
                <a:latin typeface="Calibri"/>
                <a:cs typeface="Calibri"/>
              </a:rPr>
              <a:t>a</a:t>
            </a:r>
            <a:r>
              <a:rPr dirty="0" sz="3200">
                <a:latin typeface="Calibri"/>
                <a:cs typeface="Calibri"/>
              </a:rPr>
              <a:t>t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15">
                <a:latin typeface="Calibri"/>
                <a:cs typeface="Calibri"/>
              </a:rPr>
              <a:t>e</a:t>
            </a:r>
            <a:r>
              <a:rPr dirty="0" sz="3200">
                <a:latin typeface="Calibri"/>
                <a:cs typeface="Calibri"/>
              </a:rPr>
              <a:t>tna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Cign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35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e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 t</a:t>
            </a:r>
            <a:r>
              <a:rPr dirty="0" sz="3200" spc="-20">
                <a:latin typeface="Calibri"/>
                <a:cs typeface="Calibri"/>
              </a:rPr>
              <a:t>w</a:t>
            </a:r>
            <a:r>
              <a:rPr dirty="0" sz="3200">
                <a:latin typeface="Calibri"/>
                <a:cs typeface="Calibri"/>
              </a:rPr>
              <a:t>o </a:t>
            </a:r>
            <a:r>
              <a:rPr dirty="0" sz="3200" spc="-5">
                <a:latin typeface="Calibri"/>
                <a:cs typeface="Calibri"/>
              </a:rPr>
              <a:t>be</a:t>
            </a:r>
            <a:r>
              <a:rPr dirty="0" sz="3200" spc="-35">
                <a:latin typeface="Calibri"/>
                <a:cs typeface="Calibri"/>
              </a:rPr>
              <a:t>s</a:t>
            </a:r>
            <a:r>
              <a:rPr dirty="0" sz="3200">
                <a:latin typeface="Calibri"/>
                <a:cs typeface="Calibri"/>
              </a:rPr>
              <a:t>t </a:t>
            </a:r>
            <a:r>
              <a:rPr dirty="0" sz="3200" spc="-5">
                <a:latin typeface="Calibri"/>
                <a:cs typeface="Calibri"/>
              </a:rPr>
              <a:t>solution</a:t>
            </a:r>
            <a:r>
              <a:rPr dirty="0" sz="3200">
                <a:latin typeface="Calibri"/>
                <a:cs typeface="Calibri"/>
              </a:rPr>
              <a:t>s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 spc="-80">
                <a:latin typeface="Calibri"/>
                <a:cs typeface="Calibri"/>
              </a:rPr>
              <a:t>f</a:t>
            </a:r>
            <a:r>
              <a:rPr dirty="0" sz="3200" spc="-5">
                <a:latin typeface="Calibri"/>
                <a:cs typeface="Calibri"/>
              </a:rPr>
              <a:t>o</a:t>
            </a:r>
            <a:r>
              <a:rPr dirty="0" sz="3200">
                <a:latin typeface="Calibri"/>
                <a:cs typeface="Calibri"/>
              </a:rPr>
              <a:t>r </a:t>
            </a:r>
            <a:r>
              <a:rPr dirty="0" sz="3200" spc="-5">
                <a:latin typeface="Calibri"/>
                <a:cs typeface="Calibri"/>
              </a:rPr>
              <a:t>H</a:t>
            </a:r>
            <a:r>
              <a:rPr dirty="0" sz="3200" spc="-60">
                <a:latin typeface="Calibri"/>
                <a:cs typeface="Calibri"/>
              </a:rPr>
              <a:t>a</a:t>
            </a:r>
            <a:r>
              <a:rPr dirty="0" sz="3200" spc="10">
                <a:latin typeface="Calibri"/>
                <a:cs typeface="Calibri"/>
              </a:rPr>
              <a:t>y</a:t>
            </a:r>
            <a:r>
              <a:rPr dirty="0" sz="3200" spc="-25">
                <a:latin typeface="Calibri"/>
                <a:cs typeface="Calibri"/>
              </a:rPr>
              <a:t>w</a:t>
            </a:r>
            <a:r>
              <a:rPr dirty="0" sz="3200" spc="-5">
                <a:latin typeface="Calibri"/>
                <a:cs typeface="Calibri"/>
              </a:rPr>
              <a:t>ood</a:t>
            </a:r>
            <a:r>
              <a:rPr dirty="0" sz="3200" spc="-5">
                <a:latin typeface="Calibri"/>
                <a:cs typeface="Calibri"/>
              </a:rPr>
              <a:t> Cou</a:t>
            </a:r>
            <a:r>
              <a:rPr dirty="0" sz="3200" spc="-25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ty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00175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A</a:t>
            </a:r>
            <a:r>
              <a:rPr dirty="0" spc="-25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tna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5586"/>
            <a:ext cx="7980680" cy="4397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444500" indent="-342900">
              <a:lnSpc>
                <a:spcPts val="259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700" spc="-20" u="heavy">
                <a:latin typeface="Calibri"/>
                <a:cs typeface="Calibri"/>
              </a:rPr>
              <a:t>No</a:t>
            </a:r>
            <a:r>
              <a:rPr dirty="0" sz="2700" spc="-20" u="heavy">
                <a:latin typeface="Calibri"/>
                <a:cs typeface="Calibri"/>
              </a:rPr>
              <a:t> </a:t>
            </a:r>
            <a:r>
              <a:rPr dirty="0" sz="2700" spc="-20" u="heavy">
                <a:latin typeface="Calibri"/>
                <a:cs typeface="Calibri"/>
              </a:rPr>
              <a:t>chan</a:t>
            </a:r>
            <a:r>
              <a:rPr dirty="0" sz="2700" spc="-20" u="heavy">
                <a:latin typeface="Calibri"/>
                <a:cs typeface="Calibri"/>
              </a:rPr>
              <a:t>g</a:t>
            </a:r>
            <a:r>
              <a:rPr dirty="0" sz="2700" spc="-15" u="heavy">
                <a:latin typeface="Calibri"/>
                <a:cs typeface="Calibri"/>
              </a:rPr>
              <a:t>es</a:t>
            </a:r>
            <a:r>
              <a:rPr dirty="0" sz="2700" spc="-35" u="heavy">
                <a:latin typeface="Calibri"/>
                <a:cs typeface="Calibri"/>
              </a:rPr>
              <a:t> </a:t>
            </a:r>
            <a:r>
              <a:rPr dirty="0" sz="2700" spc="-40" u="heavy">
                <a:latin typeface="Calibri"/>
                <a:cs typeface="Calibri"/>
              </a:rPr>
              <a:t>t</a:t>
            </a:r>
            <a:r>
              <a:rPr dirty="0" sz="2700" u="heavy">
                <a:latin typeface="Calibri"/>
                <a:cs typeface="Calibri"/>
              </a:rPr>
              <a:t>o</a:t>
            </a:r>
            <a:r>
              <a:rPr dirty="0" sz="2700" spc="5" u="heavy">
                <a:latin typeface="Calibri"/>
                <a:cs typeface="Calibri"/>
              </a:rPr>
              <a:t> </a:t>
            </a:r>
            <a:r>
              <a:rPr dirty="0" sz="2700" spc="-40" u="heavy">
                <a:latin typeface="Calibri"/>
                <a:cs typeface="Calibri"/>
              </a:rPr>
              <a:t>c</a:t>
            </a:r>
            <a:r>
              <a:rPr dirty="0" sz="2700" spc="-25" u="heavy">
                <a:latin typeface="Calibri"/>
                <a:cs typeface="Calibri"/>
              </a:rPr>
              <a:t>o</a:t>
            </a:r>
            <a:r>
              <a:rPr dirty="0" sz="2700" u="heavy">
                <a:latin typeface="Calibri"/>
                <a:cs typeface="Calibri"/>
              </a:rPr>
              <a:t>-</a:t>
            </a:r>
            <a:r>
              <a:rPr dirty="0" sz="2700" spc="-5" u="heavy">
                <a:latin typeface="Calibri"/>
                <a:cs typeface="Calibri"/>
              </a:rPr>
              <a:t>p</a:t>
            </a:r>
            <a:r>
              <a:rPr dirty="0" sz="2700" spc="-50" u="heavy">
                <a:latin typeface="Calibri"/>
                <a:cs typeface="Calibri"/>
              </a:rPr>
              <a:t>a</a:t>
            </a:r>
            <a:r>
              <a:rPr dirty="0" sz="2700" spc="-15" u="heavy">
                <a:latin typeface="Calibri"/>
                <a:cs typeface="Calibri"/>
              </a:rPr>
              <a:t>y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 spc="-20" u="heavy">
                <a:latin typeface="Calibri"/>
                <a:cs typeface="Calibri"/>
              </a:rPr>
              <a:t>or</a:t>
            </a:r>
            <a:r>
              <a:rPr dirty="0" sz="2700" u="heavy">
                <a:latin typeface="Calibri"/>
                <a:cs typeface="Calibri"/>
              </a:rPr>
              <a:t> </a:t>
            </a:r>
            <a:r>
              <a:rPr dirty="0" sz="2700" spc="-5" u="heavy">
                <a:latin typeface="Calibri"/>
                <a:cs typeface="Calibri"/>
              </a:rPr>
              <a:t>p</a:t>
            </a:r>
            <a:r>
              <a:rPr dirty="0" sz="2700" spc="-45" u="heavy">
                <a:latin typeface="Calibri"/>
                <a:cs typeface="Calibri"/>
              </a:rPr>
              <a:t>r</a:t>
            </a:r>
            <a:r>
              <a:rPr dirty="0" sz="2700" u="heavy">
                <a:latin typeface="Calibri"/>
                <a:cs typeface="Calibri"/>
              </a:rPr>
              <a:t>emiums</a:t>
            </a:r>
            <a:r>
              <a:rPr dirty="0" sz="2700" spc="-10">
                <a:latin typeface="Calibri"/>
                <a:cs typeface="Calibri"/>
              </a:rPr>
              <a:t>,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onl</a:t>
            </a:r>
            <a:r>
              <a:rPr dirty="0" sz="2700">
                <a:latin typeface="Calibri"/>
                <a:cs typeface="Calibri"/>
              </a:rPr>
              <a:t>y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chan</a:t>
            </a:r>
            <a:r>
              <a:rPr dirty="0" sz="2700" spc="-35">
                <a:latin typeface="Calibri"/>
                <a:cs typeface="Calibri"/>
              </a:rPr>
              <a:t>g</a:t>
            </a:r>
            <a:r>
              <a:rPr dirty="0" sz="2700" spc="-15">
                <a:latin typeface="Calibri"/>
                <a:cs typeface="Calibri"/>
              </a:rPr>
              <a:t>es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 spc="-40">
                <a:latin typeface="Calibri"/>
                <a:cs typeface="Calibri"/>
              </a:rPr>
              <a:t>t</a:t>
            </a:r>
            <a:r>
              <a:rPr dirty="0" sz="2700">
                <a:latin typeface="Calibri"/>
                <a:cs typeface="Calibri"/>
              </a:rPr>
              <a:t>o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the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adm</a:t>
            </a:r>
            <a:r>
              <a:rPr dirty="0" sz="2700" spc="5">
                <a:latin typeface="Calibri"/>
                <a:cs typeface="Calibri"/>
              </a:rPr>
              <a:t>i</a:t>
            </a:r>
            <a:r>
              <a:rPr dirty="0" sz="2700" spc="-5">
                <a:latin typeface="Calibri"/>
                <a:cs typeface="Calibri"/>
              </a:rPr>
              <a:t>ni</a:t>
            </a:r>
            <a:r>
              <a:rPr dirty="0" sz="2700" spc="-25">
                <a:latin typeface="Calibri"/>
                <a:cs typeface="Calibri"/>
              </a:rPr>
              <a:t>s</a:t>
            </a:r>
            <a:r>
              <a:rPr dirty="0" sz="2700" spc="-10">
                <a:latin typeface="Calibri"/>
                <a:cs typeface="Calibri"/>
              </a:rPr>
              <a:t>t</a:t>
            </a:r>
            <a:r>
              <a:rPr dirty="0" sz="2700" spc="-75">
                <a:latin typeface="Calibri"/>
                <a:cs typeface="Calibri"/>
              </a:rPr>
              <a:t>r</a:t>
            </a:r>
            <a:r>
              <a:rPr dirty="0" sz="2700" spc="-20">
                <a:latin typeface="Calibri"/>
                <a:cs typeface="Calibri"/>
              </a:rPr>
              <a:t>a</a:t>
            </a:r>
            <a:r>
              <a:rPr dirty="0" sz="2700" spc="-40">
                <a:latin typeface="Calibri"/>
                <a:cs typeface="Calibri"/>
              </a:rPr>
              <a:t>t</a:t>
            </a:r>
            <a:r>
              <a:rPr dirty="0" sz="2700" spc="-20">
                <a:latin typeface="Calibri"/>
                <a:cs typeface="Calibri"/>
              </a:rPr>
              <a:t>o</a:t>
            </a:r>
            <a:r>
              <a:rPr dirty="0" sz="2700" spc="-10">
                <a:latin typeface="Calibri"/>
                <a:cs typeface="Calibri"/>
              </a:rPr>
              <a:t>r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o</a:t>
            </a:r>
            <a:r>
              <a:rPr dirty="0" sz="2700">
                <a:latin typeface="Calibri"/>
                <a:cs typeface="Calibri"/>
              </a:rPr>
              <a:t>f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t</a:t>
            </a:r>
            <a:r>
              <a:rPr dirty="0" sz="2700" spc="-20">
                <a:latin typeface="Calibri"/>
                <a:cs typeface="Calibri"/>
              </a:rPr>
              <a:t>h</a:t>
            </a:r>
            <a:r>
              <a:rPr dirty="0" sz="2700" spc="-15">
                <a:latin typeface="Calibri"/>
                <a:cs typeface="Calibri"/>
              </a:rPr>
              <a:t>e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plan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ts val="2915"/>
              </a:lnSpc>
              <a:spcBef>
                <a:spcPts val="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700" spc="-5" u="heavy">
                <a:latin typeface="Calibri"/>
                <a:cs typeface="Calibri"/>
              </a:rPr>
              <a:t>Does</a:t>
            </a:r>
            <a:r>
              <a:rPr dirty="0" sz="2700" spc="5" u="heavy">
                <a:latin typeface="Calibri"/>
                <a:cs typeface="Calibri"/>
              </a:rPr>
              <a:t> </a:t>
            </a:r>
            <a:r>
              <a:rPr dirty="0" sz="2700" spc="-5" u="heavy">
                <a:latin typeface="Calibri"/>
                <a:cs typeface="Calibri"/>
              </a:rPr>
              <a:t>not</a:t>
            </a:r>
            <a:r>
              <a:rPr dirty="0" sz="2700" u="heavy">
                <a:latin typeface="Calibri"/>
                <a:cs typeface="Calibri"/>
              </a:rPr>
              <a:t> </a:t>
            </a:r>
            <a:r>
              <a:rPr dirty="0" sz="2700" spc="5" u="heavy">
                <a:latin typeface="Calibri"/>
                <a:cs typeface="Calibri"/>
              </a:rPr>
              <a:t>i</a:t>
            </a:r>
            <a:r>
              <a:rPr dirty="0" sz="2700" u="heavy">
                <a:latin typeface="Calibri"/>
                <a:cs typeface="Calibri"/>
              </a:rPr>
              <a:t>mp</a:t>
            </a:r>
            <a:r>
              <a:rPr dirty="0" sz="2700" spc="5" u="heavy">
                <a:latin typeface="Calibri"/>
                <a:cs typeface="Calibri"/>
              </a:rPr>
              <a:t>a</a:t>
            </a:r>
            <a:r>
              <a:rPr dirty="0" sz="2700" spc="-15" u="heavy">
                <a:latin typeface="Calibri"/>
                <a:cs typeface="Calibri"/>
              </a:rPr>
              <a:t>ct</a:t>
            </a:r>
            <a:r>
              <a:rPr dirty="0" sz="2700" spc="-15" u="heavy">
                <a:latin typeface="Calibri"/>
                <a:cs typeface="Calibri"/>
              </a:rPr>
              <a:t> </a:t>
            </a:r>
            <a:r>
              <a:rPr dirty="0" sz="2700" spc="-5" u="heavy">
                <a:latin typeface="Calibri"/>
                <a:cs typeface="Calibri"/>
              </a:rPr>
              <a:t>de</a:t>
            </a:r>
            <a:r>
              <a:rPr dirty="0" sz="2700" spc="-25" u="heavy">
                <a:latin typeface="Calibri"/>
                <a:cs typeface="Calibri"/>
              </a:rPr>
              <a:t>n</a:t>
            </a:r>
            <a:r>
              <a:rPr dirty="0" sz="2700" spc="-50" u="heavy">
                <a:latin typeface="Calibri"/>
                <a:cs typeface="Calibri"/>
              </a:rPr>
              <a:t>t</a:t>
            </a:r>
            <a:r>
              <a:rPr dirty="0" sz="2700" u="heavy">
                <a:latin typeface="Calibri"/>
                <a:cs typeface="Calibri"/>
              </a:rPr>
              <a:t>al</a:t>
            </a:r>
            <a:r>
              <a:rPr dirty="0" sz="2700" spc="-10" u="heavy">
                <a:latin typeface="Calibri"/>
                <a:cs typeface="Calibri"/>
              </a:rPr>
              <a:t> </a:t>
            </a:r>
            <a:r>
              <a:rPr dirty="0" sz="2700" spc="-40" u="heavy">
                <a:latin typeface="Calibri"/>
                <a:cs typeface="Calibri"/>
              </a:rPr>
              <a:t>c</a:t>
            </a:r>
            <a:r>
              <a:rPr dirty="0" sz="2700" spc="-5" u="heavy">
                <a:latin typeface="Calibri"/>
                <a:cs typeface="Calibri"/>
              </a:rPr>
              <a:t>o</a:t>
            </a:r>
            <a:r>
              <a:rPr dirty="0" sz="2700" spc="-25" u="heavy">
                <a:latin typeface="Calibri"/>
                <a:cs typeface="Calibri"/>
              </a:rPr>
              <a:t>v</a:t>
            </a:r>
            <a:r>
              <a:rPr dirty="0" sz="2700" spc="-15" u="heavy">
                <a:latin typeface="Calibri"/>
                <a:cs typeface="Calibri"/>
              </a:rPr>
              <a:t>e</a:t>
            </a:r>
            <a:r>
              <a:rPr dirty="0" sz="2700" spc="-75" u="heavy">
                <a:latin typeface="Calibri"/>
                <a:cs typeface="Calibri"/>
              </a:rPr>
              <a:t>r</a:t>
            </a:r>
            <a:r>
              <a:rPr dirty="0" sz="2700" spc="-15" u="heavy">
                <a:latin typeface="Calibri"/>
                <a:cs typeface="Calibri"/>
              </a:rPr>
              <a:t>a</a:t>
            </a:r>
            <a:r>
              <a:rPr dirty="0" sz="2700" spc="-35" u="heavy">
                <a:latin typeface="Calibri"/>
                <a:cs typeface="Calibri"/>
              </a:rPr>
              <a:t>g</a:t>
            </a:r>
            <a:r>
              <a:rPr dirty="0" sz="2700" spc="-10" u="heavy">
                <a:latin typeface="Calibri"/>
                <a:cs typeface="Calibri"/>
              </a:rPr>
              <a:t>e,</a:t>
            </a:r>
            <a:r>
              <a:rPr dirty="0" sz="2700" spc="-5" u="heavy">
                <a:latin typeface="Calibri"/>
                <a:cs typeface="Calibri"/>
              </a:rPr>
              <a:t> </a:t>
            </a:r>
            <a:r>
              <a:rPr dirty="0" sz="2700" spc="-30" u="heavy">
                <a:latin typeface="Calibri"/>
                <a:cs typeface="Calibri"/>
              </a:rPr>
              <a:t>e</a:t>
            </a:r>
            <a:r>
              <a:rPr dirty="0" sz="2700" spc="-50" u="heavy">
                <a:latin typeface="Calibri"/>
                <a:cs typeface="Calibri"/>
              </a:rPr>
              <a:t>y</a:t>
            </a:r>
            <a:r>
              <a:rPr dirty="0" sz="2700" spc="-15" u="heavy">
                <a:latin typeface="Calibri"/>
                <a:cs typeface="Calibri"/>
              </a:rPr>
              <a:t>e</a:t>
            </a:r>
            <a:r>
              <a:rPr dirty="0" sz="2700" u="heavy">
                <a:latin typeface="Calibri"/>
                <a:cs typeface="Calibri"/>
              </a:rPr>
              <a:t> </a:t>
            </a:r>
            <a:r>
              <a:rPr dirty="0" sz="2700" spc="-20" u="heavy">
                <a:latin typeface="Calibri"/>
                <a:cs typeface="Calibri"/>
              </a:rPr>
              <a:t>or</a:t>
            </a:r>
            <a:r>
              <a:rPr dirty="0" sz="2700" u="heavy">
                <a:latin typeface="Calibri"/>
                <a:cs typeface="Calibri"/>
              </a:rPr>
              <a:t> </a:t>
            </a:r>
            <a:r>
              <a:rPr dirty="0" sz="2700" u="heavy">
                <a:latin typeface="Calibri"/>
                <a:cs typeface="Calibri"/>
              </a:rPr>
              <a:t>e</a:t>
            </a:r>
            <a:r>
              <a:rPr dirty="0" sz="2700" spc="5" u="heavy">
                <a:latin typeface="Calibri"/>
                <a:cs typeface="Calibri"/>
              </a:rPr>
              <a:t>l</a:t>
            </a:r>
            <a:r>
              <a:rPr dirty="0" sz="2700" spc="-10" u="heavy">
                <a:latin typeface="Calibri"/>
                <a:cs typeface="Calibri"/>
              </a:rPr>
              <a:t>ecti</a:t>
            </a:r>
            <a:r>
              <a:rPr dirty="0" sz="2700" spc="-30" u="heavy">
                <a:latin typeface="Calibri"/>
                <a:cs typeface="Calibri"/>
              </a:rPr>
              <a:t>v</a:t>
            </a:r>
            <a:r>
              <a:rPr dirty="0" sz="2700" spc="-15" u="heavy">
                <a:latin typeface="Calibri"/>
                <a:cs typeface="Calibri"/>
              </a:rPr>
              <a:t>e</a:t>
            </a:r>
            <a:endParaRPr sz="2700">
              <a:latin typeface="Calibri"/>
              <a:cs typeface="Calibri"/>
            </a:endParaRPr>
          </a:p>
          <a:p>
            <a:pPr marL="355600">
              <a:lnSpc>
                <a:spcPts val="2915"/>
              </a:lnSpc>
            </a:pPr>
            <a:r>
              <a:rPr dirty="0" sz="2700" spc="-5" u="heavy">
                <a:latin typeface="Calibri"/>
                <a:cs typeface="Calibri"/>
              </a:rPr>
              <a:t>ben</a:t>
            </a:r>
            <a:r>
              <a:rPr dirty="0" sz="2700" spc="-25" u="heavy">
                <a:latin typeface="Calibri"/>
                <a:cs typeface="Calibri"/>
              </a:rPr>
              <a:t>e</a:t>
            </a:r>
            <a:r>
              <a:rPr dirty="0" sz="2700" spc="-5" u="heavy">
                <a:latin typeface="Calibri"/>
                <a:cs typeface="Calibri"/>
              </a:rPr>
              <a:t>f</a:t>
            </a:r>
            <a:r>
              <a:rPr dirty="0" sz="2700" spc="5" u="heavy">
                <a:latin typeface="Calibri"/>
                <a:cs typeface="Calibri"/>
              </a:rPr>
              <a:t>i</a:t>
            </a:r>
            <a:r>
              <a:rPr dirty="0" sz="2700" u="heavy">
                <a:latin typeface="Calibri"/>
                <a:cs typeface="Calibri"/>
              </a:rPr>
              <a:t>ts</a:t>
            </a:r>
            <a:endParaRPr sz="2700">
              <a:latin typeface="Calibri"/>
              <a:cs typeface="Calibri"/>
            </a:endParaRPr>
          </a:p>
          <a:p>
            <a:pPr marL="355600" marR="474345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700" spc="-20">
                <a:latin typeface="Calibri"/>
                <a:cs typeface="Calibri"/>
              </a:rPr>
              <a:t>99%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N</a:t>
            </a:r>
            <a:r>
              <a:rPr dirty="0" sz="2700" spc="-30">
                <a:latin typeface="Calibri"/>
                <a:cs typeface="Calibri"/>
              </a:rPr>
              <a:t>e</a:t>
            </a:r>
            <a:r>
              <a:rPr dirty="0" sz="2700" spc="-10">
                <a:latin typeface="Calibri"/>
                <a:cs typeface="Calibri"/>
              </a:rPr>
              <a:t>t</a:t>
            </a:r>
            <a:r>
              <a:rPr dirty="0" sz="2700" spc="-45">
                <a:latin typeface="Calibri"/>
                <a:cs typeface="Calibri"/>
              </a:rPr>
              <a:t>w</a:t>
            </a:r>
            <a:r>
              <a:rPr dirty="0" sz="2700" spc="-20">
                <a:latin typeface="Calibri"/>
                <a:cs typeface="Calibri"/>
              </a:rPr>
              <a:t>or</a:t>
            </a:r>
            <a:r>
              <a:rPr dirty="0" sz="2700" spc="-15">
                <a:latin typeface="Calibri"/>
                <a:cs typeface="Calibri"/>
              </a:rPr>
              <a:t>k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Co</a:t>
            </a:r>
            <a:r>
              <a:rPr dirty="0" sz="2700" spc="-20">
                <a:latin typeface="Calibri"/>
                <a:cs typeface="Calibri"/>
              </a:rPr>
              <a:t>v</a:t>
            </a:r>
            <a:r>
              <a:rPr dirty="0" sz="2700" spc="-15">
                <a:latin typeface="Calibri"/>
                <a:cs typeface="Calibri"/>
              </a:rPr>
              <a:t>e</a:t>
            </a:r>
            <a:r>
              <a:rPr dirty="0" sz="2700" spc="-75">
                <a:latin typeface="Calibri"/>
                <a:cs typeface="Calibri"/>
              </a:rPr>
              <a:t>r</a:t>
            </a:r>
            <a:r>
              <a:rPr dirty="0" sz="2700" spc="-15">
                <a:latin typeface="Calibri"/>
                <a:cs typeface="Calibri"/>
              </a:rPr>
              <a:t>a</a:t>
            </a:r>
            <a:r>
              <a:rPr dirty="0" sz="2700" spc="-35">
                <a:latin typeface="Calibri"/>
                <a:cs typeface="Calibri"/>
              </a:rPr>
              <a:t>g</a:t>
            </a:r>
            <a:r>
              <a:rPr dirty="0" sz="2700" spc="-15">
                <a:latin typeface="Calibri"/>
                <a:cs typeface="Calibri"/>
              </a:rPr>
              <a:t>e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in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H</a:t>
            </a:r>
            <a:r>
              <a:rPr dirty="0" sz="2700" spc="-45">
                <a:latin typeface="Calibri"/>
                <a:cs typeface="Calibri"/>
              </a:rPr>
              <a:t>a</a:t>
            </a:r>
            <a:r>
              <a:rPr dirty="0" sz="2700" spc="-5">
                <a:latin typeface="Calibri"/>
                <a:cs typeface="Calibri"/>
              </a:rPr>
              <a:t>y</a:t>
            </a:r>
            <a:r>
              <a:rPr dirty="0" sz="2700" spc="-40">
                <a:latin typeface="Calibri"/>
                <a:cs typeface="Calibri"/>
              </a:rPr>
              <a:t>w</a:t>
            </a:r>
            <a:r>
              <a:rPr dirty="0" sz="2700" spc="-5">
                <a:latin typeface="Calibri"/>
                <a:cs typeface="Calibri"/>
              </a:rPr>
              <a:t>o</a:t>
            </a:r>
            <a:r>
              <a:rPr dirty="0" sz="2700" spc="10">
                <a:latin typeface="Calibri"/>
                <a:cs typeface="Calibri"/>
              </a:rPr>
              <a:t>o</a:t>
            </a:r>
            <a:r>
              <a:rPr dirty="0" sz="2700">
                <a:latin typeface="Calibri"/>
                <a:cs typeface="Calibri"/>
              </a:rPr>
              <a:t>d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and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Bun</a:t>
            </a:r>
            <a:r>
              <a:rPr dirty="0" sz="2700" spc="-30">
                <a:latin typeface="Calibri"/>
                <a:cs typeface="Calibri"/>
              </a:rPr>
              <a:t>c</a:t>
            </a:r>
            <a:r>
              <a:rPr dirty="0" sz="2700" spc="-5">
                <a:latin typeface="Calibri"/>
                <a:cs typeface="Calibri"/>
              </a:rPr>
              <a:t>o</a:t>
            </a:r>
            <a:r>
              <a:rPr dirty="0" sz="2700" spc="10">
                <a:latin typeface="Calibri"/>
                <a:cs typeface="Calibri"/>
              </a:rPr>
              <a:t>m</a:t>
            </a:r>
            <a:r>
              <a:rPr dirty="0" sz="2700" spc="-20">
                <a:latin typeface="Calibri"/>
                <a:cs typeface="Calibri"/>
              </a:rPr>
              <a:t>be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C</a:t>
            </a:r>
            <a:r>
              <a:rPr dirty="0" sz="2700" spc="5">
                <a:latin typeface="Calibri"/>
                <a:cs typeface="Calibri"/>
              </a:rPr>
              <a:t>o</a:t>
            </a:r>
            <a:r>
              <a:rPr dirty="0" sz="2700" spc="-5">
                <a:latin typeface="Calibri"/>
                <a:cs typeface="Calibri"/>
              </a:rPr>
              <a:t>u</a:t>
            </a:r>
            <a:r>
              <a:rPr dirty="0" sz="2700" spc="-25">
                <a:latin typeface="Calibri"/>
                <a:cs typeface="Calibri"/>
              </a:rPr>
              <a:t>n</a:t>
            </a:r>
            <a:r>
              <a:rPr dirty="0" sz="2700">
                <a:latin typeface="Calibri"/>
                <a:cs typeface="Calibri"/>
              </a:rPr>
              <a:t>ties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L</a:t>
            </a:r>
            <a:r>
              <a:rPr dirty="0" sz="2700" spc="10">
                <a:latin typeface="Calibri"/>
                <a:cs typeface="Calibri"/>
              </a:rPr>
              <a:t>i</a:t>
            </a:r>
            <a:r>
              <a:rPr dirty="0" sz="2700">
                <a:latin typeface="Calibri"/>
                <a:cs typeface="Calibri"/>
              </a:rPr>
              <a:t>mi</a:t>
            </a:r>
            <a:r>
              <a:rPr dirty="0" sz="2700" spc="-20">
                <a:latin typeface="Calibri"/>
                <a:cs typeface="Calibri"/>
              </a:rPr>
              <a:t>t</a:t>
            </a:r>
            <a:r>
              <a:rPr dirty="0" sz="2700">
                <a:latin typeface="Calibri"/>
                <a:cs typeface="Calibri"/>
              </a:rPr>
              <a:t>ed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p</a:t>
            </a:r>
            <a:r>
              <a:rPr dirty="0" sz="2700" spc="-65">
                <a:latin typeface="Calibri"/>
                <a:cs typeface="Calibri"/>
              </a:rPr>
              <a:t>r</a:t>
            </a:r>
            <a:r>
              <a:rPr dirty="0" sz="2700" spc="-5">
                <a:latin typeface="Calibri"/>
                <a:cs typeface="Calibri"/>
              </a:rPr>
              <a:t>ovide</a:t>
            </a:r>
            <a:r>
              <a:rPr dirty="0" sz="2700">
                <a:latin typeface="Calibri"/>
                <a:cs typeface="Calibri"/>
              </a:rPr>
              <a:t>r </a:t>
            </a:r>
            <a:r>
              <a:rPr dirty="0" sz="2700" spc="-5">
                <a:latin typeface="Calibri"/>
                <a:cs typeface="Calibri"/>
              </a:rPr>
              <a:t>disru</a:t>
            </a:r>
            <a:r>
              <a:rPr dirty="0" sz="2700" spc="-10">
                <a:latin typeface="Calibri"/>
                <a:cs typeface="Calibri"/>
              </a:rPr>
              <a:t>p</a:t>
            </a:r>
            <a:r>
              <a:rPr dirty="0" sz="2700">
                <a:latin typeface="Calibri"/>
                <a:cs typeface="Calibri"/>
              </a:rPr>
              <a:t>ti</a:t>
            </a:r>
            <a:r>
              <a:rPr dirty="0" sz="2700" spc="5">
                <a:latin typeface="Calibri"/>
                <a:cs typeface="Calibri"/>
              </a:rPr>
              <a:t>o</a:t>
            </a:r>
            <a:r>
              <a:rPr dirty="0" sz="2700">
                <a:latin typeface="Calibri"/>
                <a:cs typeface="Calibri"/>
              </a:rPr>
              <a:t>n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 spc="-55">
                <a:latin typeface="Calibri"/>
                <a:cs typeface="Calibri"/>
              </a:rPr>
              <a:t>f</a:t>
            </a:r>
            <a:r>
              <a:rPr dirty="0" sz="2700" spc="-5">
                <a:latin typeface="Calibri"/>
                <a:cs typeface="Calibri"/>
              </a:rPr>
              <a:t>o</a:t>
            </a:r>
            <a:r>
              <a:rPr dirty="0" sz="2700">
                <a:latin typeface="Calibri"/>
                <a:cs typeface="Calibri"/>
              </a:rPr>
              <a:t>r Emplo</a:t>
            </a:r>
            <a:r>
              <a:rPr dirty="0" sz="2700" spc="-35">
                <a:latin typeface="Calibri"/>
                <a:cs typeface="Calibri"/>
              </a:rPr>
              <a:t>y</a:t>
            </a:r>
            <a:r>
              <a:rPr dirty="0" sz="2700">
                <a:latin typeface="Calibri"/>
                <a:cs typeface="Calibri"/>
              </a:rPr>
              <a:t>ees</a:t>
            </a:r>
            <a:endParaRPr sz="2700">
              <a:latin typeface="Calibri"/>
              <a:cs typeface="Calibri"/>
            </a:endParaRPr>
          </a:p>
          <a:p>
            <a:pPr marL="355600" marR="15240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700" spc="-5">
                <a:latin typeface="Calibri"/>
                <a:cs typeface="Calibri"/>
              </a:rPr>
              <a:t>S</a:t>
            </a:r>
            <a:r>
              <a:rPr dirty="0" sz="2700" spc="-40">
                <a:latin typeface="Calibri"/>
                <a:cs typeface="Calibri"/>
              </a:rPr>
              <a:t>t</a:t>
            </a:r>
            <a:r>
              <a:rPr dirty="0" sz="2700">
                <a:latin typeface="Calibri"/>
                <a:cs typeface="Calibri"/>
              </a:rPr>
              <a:t>ab</a:t>
            </a:r>
            <a:r>
              <a:rPr dirty="0" sz="2700" spc="5">
                <a:latin typeface="Calibri"/>
                <a:cs typeface="Calibri"/>
              </a:rPr>
              <a:t>l</a:t>
            </a:r>
            <a:r>
              <a:rPr dirty="0" sz="2700" spc="-15">
                <a:latin typeface="Calibri"/>
                <a:cs typeface="Calibri"/>
              </a:rPr>
              <a:t>e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55">
                <a:latin typeface="Calibri"/>
                <a:cs typeface="Calibri"/>
              </a:rPr>
              <a:t>r</a:t>
            </a:r>
            <a:r>
              <a:rPr dirty="0" sz="2700">
                <a:latin typeface="Calibri"/>
                <a:cs typeface="Calibri"/>
              </a:rPr>
              <a:t>el</a:t>
            </a:r>
            <a:r>
              <a:rPr dirty="0" sz="2700" spc="-15">
                <a:latin typeface="Calibri"/>
                <a:cs typeface="Calibri"/>
              </a:rPr>
              <a:t>a</a:t>
            </a:r>
            <a:r>
              <a:rPr dirty="0" sz="2700">
                <a:latin typeface="Calibri"/>
                <a:cs typeface="Calibri"/>
              </a:rPr>
              <a:t>ti</a:t>
            </a:r>
            <a:r>
              <a:rPr dirty="0" sz="2700" spc="5">
                <a:latin typeface="Calibri"/>
                <a:cs typeface="Calibri"/>
              </a:rPr>
              <a:t>o</a:t>
            </a:r>
            <a:r>
              <a:rPr dirty="0" sz="2700" spc="-5">
                <a:latin typeface="Calibri"/>
                <a:cs typeface="Calibri"/>
              </a:rPr>
              <a:t>nsh</a:t>
            </a:r>
            <a:r>
              <a:rPr dirty="0" sz="2700" spc="10">
                <a:latin typeface="Calibri"/>
                <a:cs typeface="Calibri"/>
              </a:rPr>
              <a:t>i</a:t>
            </a:r>
            <a:r>
              <a:rPr dirty="0" sz="2700">
                <a:latin typeface="Calibri"/>
                <a:cs typeface="Calibri"/>
              </a:rPr>
              <a:t>p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w</a:t>
            </a:r>
            <a:r>
              <a:rPr dirty="0" sz="2700" spc="5">
                <a:latin typeface="Calibri"/>
                <a:cs typeface="Calibri"/>
              </a:rPr>
              <a:t>i</a:t>
            </a:r>
            <a:r>
              <a:rPr dirty="0" sz="2700">
                <a:latin typeface="Calibri"/>
                <a:cs typeface="Calibri"/>
              </a:rPr>
              <a:t>th</a:t>
            </a:r>
            <a:r>
              <a:rPr dirty="0" sz="2700" spc="-5">
                <a:latin typeface="Calibri"/>
                <a:cs typeface="Calibri"/>
              </a:rPr>
              <a:t> b</a:t>
            </a:r>
            <a:r>
              <a:rPr dirty="0" sz="2700" spc="5">
                <a:latin typeface="Calibri"/>
                <a:cs typeface="Calibri"/>
              </a:rPr>
              <a:t>o</a:t>
            </a:r>
            <a:r>
              <a:rPr dirty="0" sz="2700">
                <a:latin typeface="Calibri"/>
                <a:cs typeface="Calibri"/>
              </a:rPr>
              <a:t>th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Du</a:t>
            </a:r>
            <a:r>
              <a:rPr dirty="0" sz="2700" spc="-90">
                <a:latin typeface="Calibri"/>
                <a:cs typeface="Calibri"/>
              </a:rPr>
              <a:t>k</a:t>
            </a:r>
            <a:r>
              <a:rPr dirty="0" sz="2700" spc="-15">
                <a:latin typeface="Calibri"/>
                <a:cs typeface="Calibri"/>
              </a:rPr>
              <a:t>e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5">
                <a:latin typeface="Calibri"/>
                <a:cs typeface="Calibri"/>
              </a:rPr>
              <a:t>L</a:t>
            </a:r>
            <a:r>
              <a:rPr dirty="0" sz="2700">
                <a:latin typeface="Calibri"/>
                <a:cs typeface="Calibri"/>
              </a:rPr>
              <a:t>i</a:t>
            </a:r>
            <a:r>
              <a:rPr dirty="0" sz="2700" spc="-60">
                <a:latin typeface="Calibri"/>
                <a:cs typeface="Calibri"/>
              </a:rPr>
              <a:t>f</a:t>
            </a:r>
            <a:r>
              <a:rPr dirty="0" sz="2700" spc="-90">
                <a:latin typeface="Calibri"/>
                <a:cs typeface="Calibri"/>
              </a:rPr>
              <a:t>e</a:t>
            </a:r>
            <a:r>
              <a:rPr dirty="0" sz="2700">
                <a:latin typeface="Calibri"/>
                <a:cs typeface="Calibri"/>
              </a:rPr>
              <a:t>-</a:t>
            </a:r>
            <a:r>
              <a:rPr dirty="0" sz="2700" spc="-70">
                <a:latin typeface="Calibri"/>
                <a:cs typeface="Calibri"/>
              </a:rPr>
              <a:t>P</a:t>
            </a:r>
            <a:r>
              <a:rPr dirty="0" sz="2700" spc="-5">
                <a:latin typeface="Calibri"/>
                <a:cs typeface="Calibri"/>
              </a:rPr>
              <a:t>o</a:t>
            </a:r>
            <a:r>
              <a:rPr dirty="0" sz="2700" spc="5">
                <a:latin typeface="Calibri"/>
                <a:cs typeface="Calibri"/>
              </a:rPr>
              <a:t>i</a:t>
            </a:r>
            <a:r>
              <a:rPr dirty="0" sz="2700" spc="-30">
                <a:latin typeface="Calibri"/>
                <a:cs typeface="Calibri"/>
              </a:rPr>
              <a:t>n</a:t>
            </a:r>
            <a:r>
              <a:rPr dirty="0" sz="2700" spc="-10">
                <a:latin typeface="Calibri"/>
                <a:cs typeface="Calibri"/>
              </a:rPr>
              <a:t>t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and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HCA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(Mis</a:t>
            </a:r>
            <a:r>
              <a:rPr dirty="0" sz="2700" spc="5">
                <a:latin typeface="Calibri"/>
                <a:cs typeface="Calibri"/>
              </a:rPr>
              <a:t>s</a:t>
            </a:r>
            <a:r>
              <a:rPr dirty="0" sz="2700">
                <a:latin typeface="Calibri"/>
                <a:cs typeface="Calibri"/>
              </a:rPr>
              <a:t>i</a:t>
            </a:r>
            <a:r>
              <a:rPr dirty="0" sz="2700" spc="5">
                <a:latin typeface="Calibri"/>
                <a:cs typeface="Calibri"/>
              </a:rPr>
              <a:t>o</a:t>
            </a:r>
            <a:r>
              <a:rPr dirty="0" sz="2700" spc="-5">
                <a:latin typeface="Calibri"/>
                <a:cs typeface="Calibri"/>
              </a:rPr>
              <a:t>n)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  <a:tab pos="7764780" algn="l"/>
              </a:tabLst>
            </a:pPr>
            <a:r>
              <a:rPr dirty="0" sz="2700" spc="-5">
                <a:latin typeface="Calibri"/>
                <a:cs typeface="Calibri"/>
              </a:rPr>
              <a:t>Expec</a:t>
            </a:r>
            <a:r>
              <a:rPr dirty="0" sz="2700">
                <a:latin typeface="Calibri"/>
                <a:cs typeface="Calibri"/>
              </a:rPr>
              <a:t>t</a:t>
            </a:r>
            <a:r>
              <a:rPr dirty="0" sz="2700" spc="-5">
                <a:latin typeface="Calibri"/>
                <a:cs typeface="Calibri"/>
              </a:rPr>
              <a:t> so</a:t>
            </a:r>
            <a:r>
              <a:rPr dirty="0" sz="2700" spc="5">
                <a:latin typeface="Calibri"/>
                <a:cs typeface="Calibri"/>
              </a:rPr>
              <a:t>m</a:t>
            </a:r>
            <a:r>
              <a:rPr dirty="0" sz="2700">
                <a:latin typeface="Calibri"/>
                <a:cs typeface="Calibri"/>
              </a:rPr>
              <a:t>e </a:t>
            </a:r>
            <a:r>
              <a:rPr dirty="0" sz="2700" spc="-10">
                <a:latin typeface="Calibri"/>
                <a:cs typeface="Calibri"/>
              </a:rPr>
              <a:t>c</a:t>
            </a:r>
            <a:r>
              <a:rPr dirty="0" sz="2700" spc="-5">
                <a:latin typeface="Calibri"/>
                <a:cs typeface="Calibri"/>
              </a:rPr>
              <a:t>han</a:t>
            </a:r>
            <a:r>
              <a:rPr dirty="0" sz="2700" spc="-20">
                <a:latin typeface="Calibri"/>
                <a:cs typeface="Calibri"/>
              </a:rPr>
              <a:t>g</a:t>
            </a:r>
            <a:r>
              <a:rPr dirty="0" sz="2700">
                <a:latin typeface="Calibri"/>
                <a:cs typeface="Calibri"/>
              </a:rPr>
              <a:t>es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30">
                <a:latin typeface="Calibri"/>
                <a:cs typeface="Calibri"/>
              </a:rPr>
              <a:t>t</a:t>
            </a:r>
            <a:r>
              <a:rPr dirty="0" sz="2700">
                <a:latin typeface="Calibri"/>
                <a:cs typeface="Calibri"/>
              </a:rPr>
              <a:t>o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the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p</a:t>
            </a:r>
            <a:r>
              <a:rPr dirty="0" sz="2700" spc="-40">
                <a:latin typeface="Calibri"/>
                <a:cs typeface="Calibri"/>
              </a:rPr>
              <a:t>r</a:t>
            </a:r>
            <a:r>
              <a:rPr dirty="0" sz="2700" spc="-25">
                <a:latin typeface="Calibri"/>
                <a:cs typeface="Calibri"/>
              </a:rPr>
              <a:t>e</a:t>
            </a:r>
            <a:r>
              <a:rPr dirty="0" sz="2700" spc="-70">
                <a:latin typeface="Calibri"/>
                <a:cs typeface="Calibri"/>
              </a:rPr>
              <a:t>f</a:t>
            </a:r>
            <a:r>
              <a:rPr dirty="0" sz="2700" spc="-15">
                <a:latin typeface="Calibri"/>
                <a:cs typeface="Calibri"/>
              </a:rPr>
              <a:t>er</a:t>
            </a:r>
            <a:r>
              <a:rPr dirty="0" sz="2700" spc="-60">
                <a:latin typeface="Calibri"/>
                <a:cs typeface="Calibri"/>
              </a:rPr>
              <a:t>r</a:t>
            </a:r>
            <a:r>
              <a:rPr dirty="0" sz="2700">
                <a:latin typeface="Calibri"/>
                <a:cs typeface="Calibri"/>
              </a:rPr>
              <a:t>ed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dru</a:t>
            </a:r>
            <a:r>
              <a:rPr dirty="0" sz="2700">
                <a:latin typeface="Calibri"/>
                <a:cs typeface="Calibri"/>
              </a:rPr>
              <a:t>g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l</a:t>
            </a:r>
            <a:r>
              <a:rPr dirty="0" sz="2700" spc="5">
                <a:latin typeface="Calibri"/>
                <a:cs typeface="Calibri"/>
              </a:rPr>
              <a:t>i</a:t>
            </a:r>
            <a:r>
              <a:rPr dirty="0" sz="2700" spc="-40">
                <a:latin typeface="Calibri"/>
                <a:cs typeface="Calibri"/>
              </a:rPr>
              <a:t>s</a:t>
            </a:r>
            <a:r>
              <a:rPr dirty="0" sz="2700">
                <a:latin typeface="Calibri"/>
                <a:cs typeface="Calibri"/>
              </a:rPr>
              <a:t>t tie</a:t>
            </a:r>
            <a:r>
              <a:rPr dirty="0" sz="2700" spc="-50">
                <a:latin typeface="Calibri"/>
                <a:cs typeface="Calibri"/>
              </a:rPr>
              <a:t>r</a:t>
            </a:r>
            <a:r>
              <a:rPr dirty="0" sz="2700" spc="-5">
                <a:latin typeface="Calibri"/>
                <a:cs typeface="Calibri"/>
              </a:rPr>
              <a:t>s</a:t>
            </a:r>
            <a:r>
              <a:rPr dirty="0" sz="2700">
                <a:latin typeface="Calibri"/>
                <a:cs typeface="Calibri"/>
              </a:rPr>
              <a:t>.	</a:t>
            </a:r>
            <a:r>
              <a:rPr dirty="0" sz="2700" spc="5">
                <a:latin typeface="Calibri"/>
                <a:cs typeface="Calibri"/>
              </a:rPr>
              <a:t>I</a:t>
            </a:r>
            <a:r>
              <a:rPr dirty="0" sz="2700">
                <a:latin typeface="Calibri"/>
                <a:cs typeface="Calibri"/>
              </a:rPr>
              <a:t>t</a:t>
            </a:r>
            <a:r>
              <a:rPr dirty="0" sz="2700">
                <a:latin typeface="Calibri"/>
                <a:cs typeface="Calibri"/>
              </a:rPr>
              <a:t> is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inevi</a:t>
            </a:r>
            <a:r>
              <a:rPr dirty="0" sz="2700" spc="-35">
                <a:latin typeface="Calibri"/>
                <a:cs typeface="Calibri"/>
              </a:rPr>
              <a:t>t</a:t>
            </a:r>
            <a:r>
              <a:rPr dirty="0" sz="2700">
                <a:latin typeface="Calibri"/>
                <a:cs typeface="Calibri"/>
              </a:rPr>
              <a:t>ab</a:t>
            </a:r>
            <a:r>
              <a:rPr dirty="0" sz="2700" spc="5">
                <a:latin typeface="Calibri"/>
                <a:cs typeface="Calibri"/>
              </a:rPr>
              <a:t>l</a:t>
            </a:r>
            <a:r>
              <a:rPr dirty="0" sz="2700" spc="-15">
                <a:latin typeface="Calibri"/>
                <a:cs typeface="Calibri"/>
              </a:rPr>
              <a:t>e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s</a:t>
            </a:r>
            <a:r>
              <a:rPr dirty="0" sz="2700" spc="5">
                <a:latin typeface="Calibri"/>
                <a:cs typeface="Calibri"/>
              </a:rPr>
              <a:t>o</a:t>
            </a:r>
            <a:r>
              <a:rPr dirty="0" sz="2700" spc="-20">
                <a:latin typeface="Calibri"/>
                <a:cs typeface="Calibri"/>
              </a:rPr>
              <a:t>me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di</a:t>
            </a:r>
            <a:r>
              <a:rPr dirty="0" sz="2700" spc="5">
                <a:latin typeface="Calibri"/>
                <a:cs typeface="Calibri"/>
              </a:rPr>
              <a:t>s</a:t>
            </a:r>
            <a:r>
              <a:rPr dirty="0" sz="2700">
                <a:latin typeface="Calibri"/>
                <a:cs typeface="Calibri"/>
              </a:rPr>
              <a:t>ru</a:t>
            </a:r>
            <a:r>
              <a:rPr dirty="0" sz="2700" spc="-20">
                <a:latin typeface="Calibri"/>
                <a:cs typeface="Calibri"/>
              </a:rPr>
              <a:t>p</a:t>
            </a:r>
            <a:r>
              <a:rPr dirty="0" sz="2700">
                <a:latin typeface="Calibri"/>
                <a:cs typeface="Calibri"/>
              </a:rPr>
              <a:t>ti</a:t>
            </a:r>
            <a:r>
              <a:rPr dirty="0" sz="2700" spc="5">
                <a:latin typeface="Calibri"/>
                <a:cs typeface="Calibri"/>
              </a:rPr>
              <a:t>o</a:t>
            </a:r>
            <a:r>
              <a:rPr dirty="0" sz="2700" spc="-5">
                <a:latin typeface="Calibri"/>
                <a:cs typeface="Calibri"/>
              </a:rPr>
              <a:t>n</a:t>
            </a:r>
            <a:r>
              <a:rPr dirty="0" sz="2700">
                <a:latin typeface="Calibri"/>
                <a:cs typeface="Calibri"/>
              </a:rPr>
              <a:t>s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o</a:t>
            </a:r>
            <a:r>
              <a:rPr dirty="0" sz="2700">
                <a:latin typeface="Calibri"/>
                <a:cs typeface="Calibri"/>
              </a:rPr>
              <a:t>n medi</a:t>
            </a:r>
            <a:r>
              <a:rPr dirty="0" sz="2700" spc="-20">
                <a:latin typeface="Calibri"/>
                <a:cs typeface="Calibri"/>
              </a:rPr>
              <a:t>c</a:t>
            </a:r>
            <a:r>
              <a:rPr dirty="0" sz="2700" spc="-20">
                <a:latin typeface="Calibri"/>
                <a:cs typeface="Calibri"/>
              </a:rPr>
              <a:t>a</a:t>
            </a:r>
            <a:r>
              <a:rPr dirty="0" sz="2700">
                <a:latin typeface="Calibri"/>
                <a:cs typeface="Calibri"/>
              </a:rPr>
              <a:t>ti</a:t>
            </a:r>
            <a:r>
              <a:rPr dirty="0" sz="2700" spc="5">
                <a:latin typeface="Calibri"/>
                <a:cs typeface="Calibri"/>
              </a:rPr>
              <a:t>o</a:t>
            </a:r>
            <a:r>
              <a:rPr dirty="0" sz="2700" spc="-5">
                <a:latin typeface="Calibri"/>
                <a:cs typeface="Calibri"/>
              </a:rPr>
              <a:t>n</a:t>
            </a:r>
            <a:r>
              <a:rPr dirty="0" sz="2700">
                <a:latin typeface="Calibri"/>
                <a:cs typeface="Calibri"/>
              </a:rPr>
              <a:t>s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w</a:t>
            </a:r>
            <a:r>
              <a:rPr dirty="0" sz="2700" spc="5">
                <a:latin typeface="Calibri"/>
                <a:cs typeface="Calibri"/>
              </a:rPr>
              <a:t>i</a:t>
            </a:r>
            <a:r>
              <a:rPr dirty="0" sz="2700">
                <a:latin typeface="Calibri"/>
                <a:cs typeface="Calibri"/>
              </a:rPr>
              <a:t>ll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occ</a:t>
            </a:r>
            <a:r>
              <a:rPr dirty="0" sz="2700" spc="5">
                <a:latin typeface="Calibri"/>
                <a:cs typeface="Calibri"/>
              </a:rPr>
              <a:t>u</a:t>
            </a:r>
            <a:r>
              <a:rPr dirty="0" sz="2700" spc="-10">
                <a:latin typeface="Calibri"/>
                <a:cs typeface="Calibri"/>
              </a:rPr>
              <a:t>r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400175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A</a:t>
            </a:r>
            <a:r>
              <a:rPr dirty="0" spc="-25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tna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7831"/>
            <a:ext cx="7837170" cy="3553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23304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Ou</a:t>
            </a:r>
            <a:r>
              <a:rPr dirty="0" sz="3200">
                <a:latin typeface="Calibri"/>
                <a:cs typeface="Calibri"/>
              </a:rPr>
              <a:t>r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emplo</a:t>
            </a:r>
            <a:r>
              <a:rPr dirty="0" sz="3200" spc="-50">
                <a:latin typeface="Calibri"/>
                <a:cs typeface="Calibri"/>
              </a:rPr>
              <a:t>y</a:t>
            </a:r>
            <a:r>
              <a:rPr dirty="0" sz="3200">
                <a:latin typeface="Calibri"/>
                <a:cs typeface="Calibri"/>
              </a:rPr>
              <a:t>ees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35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e</a:t>
            </a:r>
            <a:r>
              <a:rPr dirty="0" sz="3200" spc="-15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40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ees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will </a:t>
            </a:r>
            <a:r>
              <a:rPr dirty="0" sz="3200" spc="-5">
                <a:latin typeface="Calibri"/>
                <a:cs typeface="Calibri"/>
              </a:rPr>
              <a:t>h</a:t>
            </a:r>
            <a:r>
              <a:rPr dirty="0" sz="3200" spc="-40">
                <a:latin typeface="Calibri"/>
                <a:cs typeface="Calibri"/>
              </a:rPr>
              <a:t>a</a:t>
            </a:r>
            <a:r>
              <a:rPr dirty="0" sz="3200" spc="-30">
                <a:latin typeface="Calibri"/>
                <a:cs typeface="Calibri"/>
              </a:rPr>
              <a:t>v</a:t>
            </a:r>
            <a:r>
              <a:rPr dirty="0" sz="3200">
                <a:latin typeface="Calibri"/>
                <a:cs typeface="Calibri"/>
              </a:rPr>
              <a:t>e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</a:t>
            </a:r>
            <a:r>
              <a:rPr dirty="0" sz="3200" spc="-40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ee</a:t>
            </a:r>
            <a:r>
              <a:rPr dirty="0" sz="3200">
                <a:latin typeface="Calibri"/>
                <a:cs typeface="Calibri"/>
              </a:rPr>
              <a:t> ac</a:t>
            </a:r>
            <a:r>
              <a:rPr dirty="0" sz="3200" spc="5">
                <a:latin typeface="Calibri"/>
                <a:cs typeface="Calibri"/>
              </a:rPr>
              <a:t>c</a:t>
            </a:r>
            <a:r>
              <a:rPr dirty="0" sz="3200">
                <a:latin typeface="Calibri"/>
                <a:cs typeface="Calibri"/>
              </a:rPr>
              <a:t>ess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4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o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</a:t>
            </a:r>
            <a:r>
              <a:rPr dirty="0" sz="3200" spc="-30">
                <a:latin typeface="Calibri"/>
                <a:cs typeface="Calibri"/>
              </a:rPr>
              <a:t>V</a:t>
            </a:r>
            <a:r>
              <a:rPr dirty="0" sz="3200">
                <a:latin typeface="Calibri"/>
                <a:cs typeface="Calibri"/>
              </a:rPr>
              <a:t>S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Minu</a:t>
            </a:r>
            <a:r>
              <a:rPr dirty="0" sz="3200" spc="-45">
                <a:latin typeface="Calibri"/>
                <a:cs typeface="Calibri"/>
              </a:rPr>
              <a:t>t</a:t>
            </a:r>
            <a:r>
              <a:rPr dirty="0" sz="3200" spc="-30">
                <a:latin typeface="Calibri"/>
                <a:cs typeface="Calibri"/>
              </a:rPr>
              <a:t>e</a:t>
            </a:r>
            <a:r>
              <a:rPr dirty="0" sz="3200">
                <a:latin typeface="Calibri"/>
                <a:cs typeface="Calibri"/>
              </a:rPr>
              <a:t>-</a:t>
            </a:r>
            <a:r>
              <a:rPr dirty="0" sz="3200" spc="-5">
                <a:latin typeface="Calibri"/>
                <a:cs typeface="Calibri"/>
              </a:rPr>
              <a:t>Cl</a:t>
            </a:r>
            <a:r>
              <a:rPr dirty="0" sz="3200" spc="-10">
                <a:latin typeface="Calibri"/>
                <a:cs typeface="Calibri"/>
              </a:rPr>
              <a:t>i</a:t>
            </a:r>
            <a:r>
              <a:rPr dirty="0" sz="3200" spc="-5">
                <a:latin typeface="Calibri"/>
                <a:cs typeface="Calibri"/>
              </a:rPr>
              <a:t>nic</a:t>
            </a:r>
            <a:r>
              <a:rPr dirty="0" sz="3200" spc="-10">
                <a:latin typeface="Calibri"/>
                <a:cs typeface="Calibri"/>
              </a:rPr>
              <a:t>s</a:t>
            </a:r>
            <a:r>
              <a:rPr dirty="0" sz="3200" spc="-10">
                <a:latin typeface="Calibri"/>
                <a:cs typeface="Calibri"/>
              </a:rPr>
              <a:t>,</a:t>
            </a:r>
            <a:r>
              <a:rPr dirty="0" sz="3200" spc="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app</a:t>
            </a:r>
            <a:r>
              <a:rPr dirty="0" sz="3200" spc="-60">
                <a:latin typeface="Calibri"/>
                <a:cs typeface="Calibri"/>
              </a:rPr>
              <a:t>r</a:t>
            </a:r>
            <a:r>
              <a:rPr dirty="0" sz="3200" spc="-60">
                <a:latin typeface="Calibri"/>
                <a:cs typeface="Calibri"/>
              </a:rPr>
              <a:t>o</a:t>
            </a:r>
            <a:r>
              <a:rPr dirty="0" sz="3200" spc="-5">
                <a:latin typeface="Calibri"/>
                <a:cs typeface="Calibri"/>
              </a:rPr>
              <a:t>xim</a:t>
            </a:r>
            <a:r>
              <a:rPr dirty="0" sz="3200" spc="-25">
                <a:latin typeface="Calibri"/>
                <a:cs typeface="Calibri"/>
              </a:rPr>
              <a:t>a</a:t>
            </a:r>
            <a:r>
              <a:rPr dirty="0" sz="3200" spc="-45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ely</a:t>
            </a:r>
            <a:r>
              <a:rPr dirty="0" sz="3200">
                <a:latin typeface="Calibri"/>
                <a:cs typeface="Calibri"/>
              </a:rPr>
              <a:t> 11</a:t>
            </a:r>
            <a:r>
              <a:rPr dirty="0" sz="3200" spc="-10">
                <a:latin typeface="Calibri"/>
                <a:cs typeface="Calibri"/>
              </a:rPr>
              <a:t>0</a:t>
            </a:r>
            <a:r>
              <a:rPr dirty="0" sz="3200">
                <a:latin typeface="Calibri"/>
                <a:cs typeface="Calibri"/>
              </a:rPr>
              <a:t>0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n</a:t>
            </a:r>
            <a:r>
              <a:rPr dirty="0" sz="3200" spc="-25">
                <a:latin typeface="Calibri"/>
                <a:cs typeface="Calibri"/>
              </a:rPr>
              <a:t>a</a:t>
            </a:r>
            <a:r>
              <a:rPr dirty="0" sz="3200">
                <a:latin typeface="Calibri"/>
                <a:cs typeface="Calibri"/>
              </a:rPr>
              <a:t>tio</a:t>
            </a:r>
            <a:r>
              <a:rPr dirty="0" sz="3200" spc="-30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wide.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1645920" algn="l"/>
              </a:tabLst>
            </a:pPr>
            <a:r>
              <a:rPr dirty="0" sz="3200">
                <a:latin typeface="Calibri"/>
                <a:cs typeface="Calibri"/>
              </a:rPr>
              <a:t>Ince</a:t>
            </a:r>
            <a:r>
              <a:rPr dirty="0" sz="3200" spc="-25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ti</a:t>
            </a:r>
            <a:r>
              <a:rPr dirty="0" sz="3200" spc="-35">
                <a:latin typeface="Calibri"/>
                <a:cs typeface="Calibri"/>
              </a:rPr>
              <a:t>v</a:t>
            </a:r>
            <a:r>
              <a:rPr dirty="0" sz="3200">
                <a:latin typeface="Calibri"/>
                <a:cs typeface="Calibri"/>
              </a:rPr>
              <a:t>es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75">
                <a:latin typeface="Calibri"/>
                <a:cs typeface="Calibri"/>
              </a:rPr>
              <a:t>f</a:t>
            </a:r>
            <a:r>
              <a:rPr dirty="0" sz="3200" spc="-5">
                <a:latin typeface="Calibri"/>
                <a:cs typeface="Calibri"/>
              </a:rPr>
              <a:t>o</a:t>
            </a:r>
            <a:r>
              <a:rPr dirty="0" sz="3200">
                <a:latin typeface="Calibri"/>
                <a:cs typeface="Calibri"/>
              </a:rPr>
              <a:t>r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impleme</a:t>
            </a:r>
            <a:r>
              <a:rPr dirty="0" sz="3200" spc="-35">
                <a:latin typeface="Calibri"/>
                <a:cs typeface="Calibri"/>
              </a:rPr>
              <a:t>n</a:t>
            </a:r>
            <a:r>
              <a:rPr dirty="0" sz="3200" spc="-40">
                <a:latin typeface="Calibri"/>
                <a:cs typeface="Calibri"/>
              </a:rPr>
              <a:t>t</a:t>
            </a:r>
            <a:r>
              <a:rPr dirty="0" sz="3200" spc="-20">
                <a:latin typeface="Calibri"/>
                <a:cs typeface="Calibri"/>
              </a:rPr>
              <a:t>a</a:t>
            </a:r>
            <a:r>
              <a:rPr dirty="0" sz="3200">
                <a:latin typeface="Calibri"/>
                <a:cs typeface="Calibri"/>
              </a:rPr>
              <a:t>tion,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w</a:t>
            </a:r>
            <a:r>
              <a:rPr dirty="0" sz="3200">
                <a:latin typeface="Calibri"/>
                <a:cs typeface="Calibri"/>
              </a:rPr>
              <a:t>ellness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dolla</a:t>
            </a:r>
            <a:r>
              <a:rPr dirty="0" sz="3200" spc="-55">
                <a:latin typeface="Calibri"/>
                <a:cs typeface="Calibri"/>
              </a:rPr>
              <a:t>r</a:t>
            </a:r>
            <a:r>
              <a:rPr dirty="0" sz="3200">
                <a:latin typeface="Calibri"/>
                <a:cs typeface="Calibri"/>
              </a:rPr>
              <a:t>s	</a:t>
            </a:r>
            <a:r>
              <a:rPr dirty="0" sz="3200">
                <a:latin typeface="Calibri"/>
                <a:cs typeface="Calibri"/>
              </a:rPr>
              <a:t>and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admini</a:t>
            </a:r>
            <a:r>
              <a:rPr dirty="0" sz="3200" spc="-50">
                <a:latin typeface="Calibri"/>
                <a:cs typeface="Calibri"/>
              </a:rPr>
              <a:t>s</a:t>
            </a:r>
            <a:r>
              <a:rPr dirty="0" sz="3200">
                <a:latin typeface="Calibri"/>
                <a:cs typeface="Calibri"/>
              </a:rPr>
              <a:t>t</a:t>
            </a:r>
            <a:r>
              <a:rPr dirty="0" sz="3200" spc="-65">
                <a:latin typeface="Calibri"/>
                <a:cs typeface="Calibri"/>
              </a:rPr>
              <a:t>r</a:t>
            </a:r>
            <a:r>
              <a:rPr dirty="0" sz="3200" spc="-25">
                <a:latin typeface="Calibri"/>
                <a:cs typeface="Calibri"/>
              </a:rPr>
              <a:t>a</a:t>
            </a:r>
            <a:r>
              <a:rPr dirty="0" sz="3200">
                <a:latin typeface="Calibri"/>
                <a:cs typeface="Calibri"/>
              </a:rPr>
              <a:t>tion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90">
                <a:latin typeface="Calibri"/>
                <a:cs typeface="Calibri"/>
              </a:rPr>
              <a:t>f</a:t>
            </a:r>
            <a:r>
              <a:rPr dirty="0" sz="3200">
                <a:latin typeface="Calibri"/>
                <a:cs typeface="Calibri"/>
              </a:rPr>
              <a:t>ee </a:t>
            </a:r>
            <a:r>
              <a:rPr dirty="0" sz="3200" spc="-35">
                <a:latin typeface="Calibri"/>
                <a:cs typeface="Calibri"/>
              </a:rPr>
              <a:t>w</a:t>
            </a:r>
            <a:r>
              <a:rPr dirty="0" sz="3200">
                <a:latin typeface="Calibri"/>
                <a:cs typeface="Calibri"/>
              </a:rPr>
              <a:t>ai</a:t>
            </a:r>
            <a:r>
              <a:rPr dirty="0" sz="3200" spc="-30">
                <a:latin typeface="Calibri"/>
                <a:cs typeface="Calibri"/>
              </a:rPr>
              <a:t>v</a:t>
            </a:r>
            <a:r>
              <a:rPr dirty="0" sz="3200">
                <a:latin typeface="Calibri"/>
                <a:cs typeface="Calibri"/>
              </a:rPr>
              <a:t>ed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80">
                <a:latin typeface="Calibri"/>
                <a:cs typeface="Calibri"/>
              </a:rPr>
              <a:t>f</a:t>
            </a:r>
            <a:r>
              <a:rPr dirty="0" sz="3200" spc="-5">
                <a:latin typeface="Calibri"/>
                <a:cs typeface="Calibri"/>
              </a:rPr>
              <a:t>o</a:t>
            </a:r>
            <a:r>
              <a:rPr dirty="0" sz="3200">
                <a:latin typeface="Calibri"/>
                <a:cs typeface="Calibri"/>
              </a:rPr>
              <a:t>r 2.5</a:t>
            </a:r>
            <a:r>
              <a:rPr dirty="0" sz="3200">
                <a:latin typeface="Calibri"/>
                <a:cs typeface="Calibri"/>
              </a:rPr>
              <a:t> mo</a:t>
            </a:r>
            <a:r>
              <a:rPr dirty="0" sz="3200" spc="-25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ths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Access</a:t>
            </a:r>
            <a:r>
              <a:rPr dirty="0" sz="3200" spc="-35">
                <a:latin typeface="Calibri"/>
                <a:cs typeface="Calibri"/>
              </a:rPr>
              <a:t> </a:t>
            </a:r>
            <a:r>
              <a:rPr dirty="0" sz="3200" spc="-4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o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dis</a:t>
            </a:r>
            <a:r>
              <a:rPr dirty="0" sz="3200" spc="-25">
                <a:latin typeface="Calibri"/>
                <a:cs typeface="Calibri"/>
              </a:rPr>
              <a:t>c</a:t>
            </a:r>
            <a:r>
              <a:rPr dirty="0" sz="3200" spc="-5">
                <a:latin typeface="Calibri"/>
                <a:cs typeface="Calibri"/>
              </a:rPr>
              <a:t>ou</a:t>
            </a:r>
            <a:r>
              <a:rPr dirty="0" sz="3200" spc="-25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ts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15">
                <a:latin typeface="Calibri"/>
                <a:cs typeface="Calibri"/>
              </a:rPr>
              <a:t>e</a:t>
            </a:r>
            <a:r>
              <a:rPr dirty="0" sz="3200">
                <a:latin typeface="Calibri"/>
                <a:cs typeface="Calibri"/>
              </a:rPr>
              <a:t>tna</a:t>
            </a:r>
            <a:r>
              <a:rPr dirty="0" sz="3200" spc="-5">
                <a:latin typeface="Calibri"/>
                <a:cs typeface="Calibri"/>
              </a:rPr>
              <a:t> ha</a:t>
            </a:r>
            <a:r>
              <a:rPr dirty="0" sz="3200">
                <a:latin typeface="Calibri"/>
                <a:cs typeface="Calibri"/>
              </a:rPr>
              <a:t>s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ne</a:t>
            </a:r>
            <a:r>
              <a:rPr dirty="0" sz="3200" spc="-20">
                <a:latin typeface="Calibri"/>
                <a:cs typeface="Calibri"/>
              </a:rPr>
              <a:t>g</a:t>
            </a:r>
            <a:r>
              <a:rPr dirty="0" sz="3200" spc="-5">
                <a:latin typeface="Calibri"/>
                <a:cs typeface="Calibri"/>
              </a:rPr>
              <a:t>oti</a:t>
            </a:r>
            <a:r>
              <a:rPr dirty="0" sz="3200" spc="-20">
                <a:latin typeface="Calibri"/>
                <a:cs typeface="Calibri"/>
              </a:rPr>
              <a:t>a</a:t>
            </a:r>
            <a:r>
              <a:rPr dirty="0" sz="3200" spc="-4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ed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87070">
              <a:lnSpc>
                <a:spcPct val="100000"/>
              </a:lnSpc>
            </a:pPr>
            <a:r>
              <a:rPr dirty="0"/>
              <a:t>Wh</a:t>
            </a:r>
            <a:r>
              <a:rPr dirty="0" spc="-30"/>
              <a:t>a</a:t>
            </a:r>
            <a:r>
              <a:rPr dirty="0" spc="150"/>
              <a:t>t</a:t>
            </a:r>
            <a:r>
              <a:rPr dirty="0" spc="-260"/>
              <a:t>’</a:t>
            </a:r>
            <a:r>
              <a:rPr dirty="0"/>
              <a:t>s</a:t>
            </a:r>
            <a:r>
              <a:rPr dirty="0" spc="-30"/>
              <a:t> </a:t>
            </a:r>
            <a:r>
              <a:rPr dirty="0"/>
              <a:t>N</a:t>
            </a:r>
            <a:r>
              <a:rPr dirty="0" spc="-75"/>
              <a:t>e</a:t>
            </a:r>
            <a:r>
              <a:rPr dirty="0"/>
              <a:t>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97831"/>
            <a:ext cx="8013065" cy="2090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App</a:t>
            </a:r>
            <a:r>
              <a:rPr dirty="0" sz="3200" spc="-55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o</a:t>
            </a:r>
            <a:r>
              <a:rPr dirty="0" sz="3200" spc="-35">
                <a:latin typeface="Calibri"/>
                <a:cs typeface="Calibri"/>
              </a:rPr>
              <a:t>v</a:t>
            </a:r>
            <a:r>
              <a:rPr dirty="0" sz="3200">
                <a:latin typeface="Calibri"/>
                <a:cs typeface="Calibri"/>
              </a:rPr>
              <a:t>e a</a:t>
            </a:r>
            <a:r>
              <a:rPr dirty="0" sz="3200" spc="-15">
                <a:latin typeface="Calibri"/>
                <a:cs typeface="Calibri"/>
              </a:rPr>
              <a:t>g</a:t>
            </a:r>
            <a:r>
              <a:rPr dirty="0" sz="3200">
                <a:latin typeface="Calibri"/>
                <a:cs typeface="Calibri"/>
              </a:rPr>
              <a:t>enda i</a:t>
            </a:r>
            <a:r>
              <a:rPr dirty="0" sz="3200" spc="-45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em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4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o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w</a:t>
            </a:r>
            <a:r>
              <a:rPr dirty="0" sz="3200" spc="-5">
                <a:latin typeface="Calibri"/>
                <a:cs typeface="Calibri"/>
              </a:rPr>
              <a:t>or</a:t>
            </a:r>
            <a:r>
              <a:rPr dirty="0" sz="3200">
                <a:latin typeface="Calibri"/>
                <a:cs typeface="Calibri"/>
              </a:rPr>
              <a:t>k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with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15">
                <a:latin typeface="Calibri"/>
                <a:cs typeface="Calibri"/>
              </a:rPr>
              <a:t>e</a:t>
            </a:r>
            <a:r>
              <a:rPr dirty="0" sz="3200">
                <a:latin typeface="Calibri"/>
                <a:cs typeface="Calibri"/>
              </a:rPr>
              <a:t>tna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A</a:t>
            </a:r>
            <a:r>
              <a:rPr dirty="0" sz="3200" spc="-15">
                <a:latin typeface="Calibri"/>
                <a:cs typeface="Calibri"/>
              </a:rPr>
              <a:t>e</a:t>
            </a:r>
            <a:r>
              <a:rPr dirty="0" sz="3200">
                <a:latin typeface="Calibri"/>
                <a:cs typeface="Calibri"/>
              </a:rPr>
              <a:t>tna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4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eam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will </a:t>
            </a:r>
            <a:r>
              <a:rPr dirty="0" sz="3200" spc="-15">
                <a:latin typeface="Calibri"/>
                <a:cs typeface="Calibri"/>
              </a:rPr>
              <a:t>w</a:t>
            </a:r>
            <a:r>
              <a:rPr dirty="0" sz="3200" spc="-5">
                <a:latin typeface="Calibri"/>
                <a:cs typeface="Calibri"/>
              </a:rPr>
              <a:t>or</a:t>
            </a:r>
            <a:r>
              <a:rPr dirty="0" sz="3200">
                <a:latin typeface="Calibri"/>
                <a:cs typeface="Calibri"/>
              </a:rPr>
              <a:t>k</a:t>
            </a:r>
            <a:r>
              <a:rPr dirty="0" sz="3200" spc="-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with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ou</a:t>
            </a:r>
            <a:r>
              <a:rPr dirty="0" sz="3200">
                <a:latin typeface="Calibri"/>
                <a:cs typeface="Calibri"/>
              </a:rPr>
              <a:t>r </a:t>
            </a:r>
            <a:r>
              <a:rPr dirty="0" sz="3200" spc="-5">
                <a:latin typeface="Calibri"/>
                <a:cs typeface="Calibri"/>
              </a:rPr>
              <a:t>H</a:t>
            </a:r>
            <a:r>
              <a:rPr dirty="0" sz="3200">
                <a:latin typeface="Calibri"/>
                <a:cs typeface="Calibri"/>
              </a:rPr>
              <a:t>R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departme</a:t>
            </a:r>
            <a:r>
              <a:rPr dirty="0" sz="3200" spc="-10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40">
                <a:latin typeface="Calibri"/>
                <a:cs typeface="Calibri"/>
              </a:rPr>
              <a:t>t</a:t>
            </a:r>
            <a:r>
              <a:rPr dirty="0" sz="3200">
                <a:latin typeface="Calibri"/>
                <a:cs typeface="Calibri"/>
              </a:rPr>
              <a:t>o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</a:t>
            </a:r>
            <a:r>
              <a:rPr dirty="0" sz="3200" spc="-15">
                <a:latin typeface="Calibri"/>
                <a:cs typeface="Calibri"/>
              </a:rPr>
              <a:t>e</a:t>
            </a:r>
            <a:r>
              <a:rPr dirty="0" sz="3200">
                <a:latin typeface="Calibri"/>
                <a:cs typeface="Calibri"/>
              </a:rPr>
              <a:t>t </a:t>
            </a:r>
            <a:r>
              <a:rPr dirty="0" sz="3200" spc="-5">
                <a:latin typeface="Calibri"/>
                <a:cs typeface="Calibri"/>
              </a:rPr>
              <a:t>u</a:t>
            </a:r>
            <a:r>
              <a:rPr dirty="0" sz="3200">
                <a:latin typeface="Calibri"/>
                <a:cs typeface="Calibri"/>
              </a:rPr>
              <a:t>p</a:t>
            </a:r>
            <a:r>
              <a:rPr dirty="0" sz="3200" spc="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ope</a:t>
            </a:r>
            <a:r>
              <a:rPr dirty="0" sz="3200">
                <a:latin typeface="Calibri"/>
                <a:cs typeface="Calibri"/>
              </a:rPr>
              <a:t>n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5">
                <a:latin typeface="Calibri"/>
                <a:cs typeface="Calibri"/>
              </a:rPr>
              <a:t>e</a:t>
            </a:r>
            <a:r>
              <a:rPr dirty="0" sz="3200" spc="-5">
                <a:latin typeface="Calibri"/>
                <a:cs typeface="Calibri"/>
              </a:rPr>
              <a:t>n</a:t>
            </a:r>
            <a:r>
              <a:rPr dirty="0" sz="3200" spc="-50">
                <a:latin typeface="Calibri"/>
                <a:cs typeface="Calibri"/>
              </a:rPr>
              <a:t>r</a:t>
            </a:r>
            <a:r>
              <a:rPr dirty="0" sz="3200" spc="-5">
                <a:latin typeface="Calibri"/>
                <a:cs typeface="Calibri"/>
              </a:rPr>
              <a:t>ollme</a:t>
            </a:r>
            <a:r>
              <a:rPr dirty="0" sz="3200" spc="-15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100">
                <a:latin typeface="Calibri"/>
                <a:cs typeface="Calibri"/>
              </a:rPr>
              <a:t>E</a:t>
            </a:r>
            <a:r>
              <a:rPr dirty="0" sz="3200" spc="-40">
                <a:latin typeface="Calibri"/>
                <a:cs typeface="Calibri"/>
              </a:rPr>
              <a:t>f</a:t>
            </a:r>
            <a:r>
              <a:rPr dirty="0" sz="3200" spc="-90">
                <a:latin typeface="Calibri"/>
                <a:cs typeface="Calibri"/>
              </a:rPr>
              <a:t>f</a:t>
            </a:r>
            <a:r>
              <a:rPr dirty="0" sz="3200">
                <a:latin typeface="Calibri"/>
                <a:cs typeface="Calibri"/>
              </a:rPr>
              <a:t>ecti</a:t>
            </a:r>
            <a:r>
              <a:rPr dirty="0" sz="3200" spc="-30">
                <a:latin typeface="Calibri"/>
                <a:cs typeface="Calibri"/>
              </a:rPr>
              <a:t>v</a:t>
            </a:r>
            <a:r>
              <a:rPr dirty="0" sz="3200">
                <a:latin typeface="Calibri"/>
                <a:cs typeface="Calibri"/>
              </a:rPr>
              <a:t>e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1/1/20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199" y="6857998"/>
                </a:lnTo>
              </a:path>
            </a:pathLst>
          </a:custGeom>
          <a:ln w="9143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424928" y="3681984"/>
            <a:ext cx="4763770" cy="3176270"/>
          </a:xfrm>
          <a:custGeom>
            <a:avLst/>
            <a:gdLst/>
            <a:ahLst/>
            <a:cxnLst/>
            <a:rect l="l" t="t" r="r" b="b"/>
            <a:pathLst>
              <a:path w="4763770" h="3176270">
                <a:moveTo>
                  <a:pt x="4763516" y="0"/>
                </a:moveTo>
                <a:lnTo>
                  <a:pt x="860" y="3176012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337790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22737" rIns="0" bIns="0" rtlCol="0" vert="horz">
            <a:spAutoFit/>
          </a:bodyPr>
          <a:lstStyle/>
          <a:p>
            <a:pPr algn="ctr" marL="1633855">
              <a:lnSpc>
                <a:spcPct val="100000"/>
              </a:lnSpc>
            </a:pPr>
            <a:r>
              <a:rPr dirty="0" sz="5400">
                <a:solidFill>
                  <a:srgbClr val="5FCAEE"/>
                </a:solidFill>
              </a:rPr>
              <a:t>Annual</a:t>
            </a:r>
            <a:r>
              <a:rPr dirty="0" sz="5400" spc="-20">
                <a:solidFill>
                  <a:srgbClr val="5FCAEE"/>
                </a:solidFill>
              </a:rPr>
              <a:t> </a:t>
            </a:r>
            <a:r>
              <a:rPr dirty="0" sz="5400" spc="-254">
                <a:solidFill>
                  <a:srgbClr val="5FCAEE"/>
                </a:solidFill>
              </a:rPr>
              <a:t>W</a:t>
            </a:r>
            <a:r>
              <a:rPr dirty="0" sz="5400" spc="-5">
                <a:solidFill>
                  <a:srgbClr val="5FCAEE"/>
                </a:solidFill>
              </a:rPr>
              <a:t>ellness</a:t>
            </a:r>
            <a:endParaRPr sz="5400"/>
          </a:p>
          <a:p>
            <a:pPr algn="ctr" marL="1635760">
              <a:lnSpc>
                <a:spcPts val="6434"/>
              </a:lnSpc>
            </a:pPr>
            <a:r>
              <a:rPr dirty="0" sz="5400" spc="-290">
                <a:solidFill>
                  <a:srgbClr val="5FCAEE"/>
                </a:solidFill>
              </a:rPr>
              <a:t>P</a:t>
            </a:r>
            <a:r>
              <a:rPr dirty="0" sz="5400">
                <a:solidFill>
                  <a:srgbClr val="5FCAEE"/>
                </a:solidFill>
              </a:rPr>
              <a:t>rogr</a:t>
            </a:r>
            <a:r>
              <a:rPr dirty="0" sz="5400" spc="-20">
                <a:solidFill>
                  <a:srgbClr val="5FCAEE"/>
                </a:solidFill>
              </a:rPr>
              <a:t>a</a:t>
            </a:r>
            <a:r>
              <a:rPr dirty="0" sz="5400">
                <a:solidFill>
                  <a:srgbClr val="5FCAEE"/>
                </a:solidFill>
              </a:rPr>
              <a:t>m</a:t>
            </a:r>
            <a:endParaRPr sz="5400"/>
          </a:p>
        </p:txBody>
      </p:sp>
      <p:sp>
        <p:nvSpPr>
          <p:cNvPr id="13" name="object 13"/>
          <p:cNvSpPr txBox="1"/>
          <p:nvPr/>
        </p:nvSpPr>
        <p:spPr>
          <a:xfrm>
            <a:off x="1601469" y="4135425"/>
            <a:ext cx="7574280" cy="502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19425" marR="5080" indent="-3007360">
              <a:lnSpc>
                <a:spcPct val="100000"/>
              </a:lnSpc>
            </a:pPr>
            <a:r>
              <a:rPr dirty="0" sz="1800" spc="-15">
                <a:solidFill>
                  <a:srgbClr val="7E7E7E"/>
                </a:solidFill>
                <a:latin typeface="Trebuchet MS"/>
                <a:cs typeface="Trebuchet MS"/>
              </a:rPr>
              <a:t>A</a:t>
            </a:r>
            <a:r>
              <a:rPr dirty="0" sz="1800" spc="-10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20">
                <a:solidFill>
                  <a:srgbClr val="7E7E7E"/>
                </a:solidFill>
                <a:latin typeface="Trebuchet MS"/>
                <a:cs typeface="Trebuchet MS"/>
              </a:rPr>
              <a:t>Co</a:t>
            </a:r>
            <a:r>
              <a:rPr dirty="0" sz="1800" spc="-20">
                <a:solidFill>
                  <a:srgbClr val="7E7E7E"/>
                </a:solidFill>
                <a:latin typeface="Trebuchet MS"/>
                <a:cs typeface="Trebuchet MS"/>
              </a:rPr>
              <a:t>l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lab</a:t>
            </a:r>
            <a:r>
              <a:rPr dirty="0" sz="1800" spc="-20">
                <a:solidFill>
                  <a:srgbClr val="7E7E7E"/>
                </a:solidFill>
                <a:latin typeface="Trebuchet MS"/>
                <a:cs typeface="Trebuchet MS"/>
              </a:rPr>
              <a:t>o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ra</a:t>
            </a:r>
            <a:r>
              <a:rPr dirty="0" sz="1800" spc="-10">
                <a:solidFill>
                  <a:srgbClr val="7E7E7E"/>
                </a:solidFill>
                <a:latin typeface="Trebuchet MS"/>
                <a:cs typeface="Trebuchet MS"/>
              </a:rPr>
              <a:t>t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io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n 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wit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h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 Haywoo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d</a:t>
            </a:r>
            <a:r>
              <a:rPr dirty="0" sz="1800" spc="-1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Count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y</a:t>
            </a:r>
            <a:r>
              <a:rPr dirty="0" sz="1800" spc="-1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20">
                <a:solidFill>
                  <a:srgbClr val="7E7E7E"/>
                </a:solidFill>
                <a:latin typeface="Trebuchet MS"/>
                <a:cs typeface="Trebuchet MS"/>
              </a:rPr>
              <a:t>G</a:t>
            </a:r>
            <a:r>
              <a:rPr dirty="0" sz="1800" spc="-25">
                <a:solidFill>
                  <a:srgbClr val="7E7E7E"/>
                </a:solidFill>
                <a:latin typeface="Trebuchet MS"/>
                <a:cs typeface="Trebuchet MS"/>
              </a:rPr>
              <a:t>o</a:t>
            </a:r>
            <a:r>
              <a:rPr dirty="0" sz="1800" spc="-15">
                <a:solidFill>
                  <a:srgbClr val="7E7E7E"/>
                </a:solidFill>
                <a:latin typeface="Trebuchet MS"/>
                <a:cs typeface="Trebuchet MS"/>
              </a:rPr>
              <a:t>v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ern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m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en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t</a:t>
            </a:r>
            <a:r>
              <a:rPr dirty="0" sz="1800" spc="3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an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d</a:t>
            </a:r>
            <a:r>
              <a:rPr dirty="0" sz="1800" spc="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Hay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w</a:t>
            </a:r>
            <a:r>
              <a:rPr dirty="0" sz="1800" spc="-20">
                <a:solidFill>
                  <a:srgbClr val="7E7E7E"/>
                </a:solidFill>
                <a:latin typeface="Trebuchet MS"/>
                <a:cs typeface="Trebuchet MS"/>
              </a:rPr>
              <a:t>oo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d</a:t>
            </a:r>
            <a:r>
              <a:rPr dirty="0" sz="1800" spc="-1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80">
                <a:solidFill>
                  <a:srgbClr val="7E7E7E"/>
                </a:solidFill>
                <a:latin typeface="Trebuchet MS"/>
                <a:cs typeface="Trebuchet MS"/>
              </a:rPr>
              <a:t>R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egional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Me</a:t>
            </a:r>
            <a:r>
              <a:rPr dirty="0" sz="1800" spc="5">
                <a:solidFill>
                  <a:srgbClr val="7E7E7E"/>
                </a:solidFill>
                <a:latin typeface="Trebuchet MS"/>
                <a:cs typeface="Trebuchet MS"/>
              </a:rPr>
              <a:t>d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ica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l</a:t>
            </a:r>
            <a:r>
              <a:rPr dirty="0" sz="1800" spc="-15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C</a:t>
            </a:r>
            <a:r>
              <a:rPr dirty="0" sz="1800">
                <a:solidFill>
                  <a:srgbClr val="7E7E7E"/>
                </a:solidFill>
                <a:latin typeface="Trebuchet MS"/>
                <a:cs typeface="Trebuchet MS"/>
              </a:rPr>
              <a:t>e</a:t>
            </a: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nter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61060" y="0"/>
            <a:ext cx="2394204" cy="2534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5279" y="5634228"/>
            <a:ext cx="2343912" cy="1007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Bryant Morehead</dc:creator>
  <dc:title>Haywood County Health Plan</dc:title>
  <dcterms:created xsi:type="dcterms:W3CDTF">2019-10-04T09:42:28Z</dcterms:created>
  <dcterms:modified xsi:type="dcterms:W3CDTF">2019-10-04T09:42:28Z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2019-10-02T00:00:00Z</vt:filetime>
  </property>
  <property fmtid="{D5CDD505-2E9C-101B-9397-08002B2CF9AE}" pid="3" name="LastSaved">
    <vt:filetime>2019-10-04T00:00:00Z</vt:filetime>
  </property>
</Properties>
</file>